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ags/tag2.xml" ContentType="application/vnd.openxmlformats-officedocument.presentationml.tag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72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80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812" y="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oleObject" Target="file:///C:\Users\user\Desktop\BIO\CO2%20Emission%20sql.xlsx" TargetMode="Externa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oleObject" Target="file:///C:\Users\user\Desktop\BIO\CO2%20Emission%20sql.xlsx" TargetMode="Externa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oleObject" Target="file:///C:\Users\user\Desktop\BIO\CO2%20Emission%20sql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user\Desktop\BIO\CO2%20Emission%20sql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C:\Users\user\Desktop\BIO\CO2%20Emission%20sql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BIO\CO2%20Emission%20sql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oleObject" Target="file:///C:\Users\user\Desktop\BIO\CO2%20Emission%20sq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6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10 Countries by Population size</a:t>
            </a:r>
          </a:p>
        </c:rich>
      </c:tx>
      <c:layout>
        <c:manualLayout>
          <c:xMode val="edge"/>
          <c:yMode val="edge"/>
          <c:x val="0.327902421860013"/>
          <c:y val="2.5171495479871599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6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8126679462572002"/>
          <c:y val="0.11583223539745301"/>
          <c:w val="0.71585412667946302"/>
          <c:h val="0.8420070267896350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'[CO2 Emission sql.xlsx]POP AND AREA_1'!$B$1</c:f>
              <c:strCache>
                <c:ptCount val="1"/>
                <c:pt idx="0">
                  <c:v>Population</c:v>
                </c:pt>
              </c:strCache>
            </c:strRef>
          </c:tx>
          <c:spPr>
            <a:gradFill>
              <a:gsLst>
                <a:gs pos="0">
                  <a:schemeClr val="accent1">
                    <a:lumMod val="40000"/>
                    <a:lumOff val="60000"/>
                    <a:alpha val="91000"/>
                  </a:schemeClr>
                </a:gs>
                <a:gs pos="90000">
                  <a:schemeClr val="accent1"/>
                </a:gs>
              </a:gsLst>
              <a:lin ang="10800000" scaled="0"/>
            </a:gradFill>
            <a:ln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10800000" scaled="0"/>
              </a:gradFill>
            </a:ln>
            <a:effectLst>
              <a:outerShdw blurRad="76200" dist="25400" dir="2700000" algn="tl" rotWithShape="0">
                <a:schemeClr val="accent1">
                  <a:lumMod val="50000"/>
                  <a:alpha val="30000"/>
                </a:schemeClr>
              </a:outerShdw>
            </a:effectLst>
          </c:spPr>
          <c:invertIfNegative val="0"/>
          <c:dPt>
            <c:idx val="9"/>
            <c:invertIfNegative val="0"/>
            <c:bubble3D val="0"/>
            <c:spPr>
              <a:solidFill>
                <a:schemeClr val="accent5"/>
              </a:solidFill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0800000" scaled="0"/>
                </a:gradFill>
              </a:ln>
              <a:effectLst>
                <a:outerShdw blurRad="76200" dist="25400" dir="2700000" algn="tl" rotWithShape="0">
                  <a:schemeClr val="accent1">
                    <a:lumMod val="50000"/>
                    <a:alpha val="30000"/>
                  </a:scheme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860-4D62-9279-7A2B8FA647C9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sql.xlsx]POP AND AREA_1'!$A$2:$A$11</c:f>
              <c:strCache>
                <c:ptCount val="10"/>
                <c:pt idx="0">
                  <c:v>Algeria</c:v>
                </c:pt>
                <c:pt idx="1">
                  <c:v>Uganda</c:v>
                </c:pt>
                <c:pt idx="2">
                  <c:v>Sudan</c:v>
                </c:pt>
                <c:pt idx="3">
                  <c:v>Kenya</c:v>
                </c:pt>
                <c:pt idx="4">
                  <c:v>South Africa</c:v>
                </c:pt>
                <c:pt idx="5">
                  <c:v>Tanzania</c:v>
                </c:pt>
                <c:pt idx="6">
                  <c:v>Democratic Republic of Congo</c:v>
                </c:pt>
                <c:pt idx="7">
                  <c:v>Egypt</c:v>
                </c:pt>
                <c:pt idx="8">
                  <c:v>Ethiopia</c:v>
                </c:pt>
                <c:pt idx="9">
                  <c:v>Nigeria</c:v>
                </c:pt>
              </c:strCache>
            </c:strRef>
          </c:cat>
          <c:val>
            <c:numRef>
              <c:f>'[CO2 Emission sql.xlsx]POP AND AREA_1'!$B$2:$B$11</c:f>
              <c:numCache>
                <c:formatCode>General</c:formatCode>
                <c:ptCount val="10"/>
                <c:pt idx="0">
                  <c:v>43451666</c:v>
                </c:pt>
                <c:pt idx="1">
                  <c:v>44404611</c:v>
                </c:pt>
                <c:pt idx="2">
                  <c:v>44440486</c:v>
                </c:pt>
                <c:pt idx="3">
                  <c:v>51985780</c:v>
                </c:pt>
                <c:pt idx="4">
                  <c:v>58801927</c:v>
                </c:pt>
                <c:pt idx="5">
                  <c:v>61704518</c:v>
                </c:pt>
                <c:pt idx="6">
                  <c:v>92853164</c:v>
                </c:pt>
                <c:pt idx="7">
                  <c:v>107465134</c:v>
                </c:pt>
                <c:pt idx="8">
                  <c:v>117190911</c:v>
                </c:pt>
                <c:pt idx="9">
                  <c:v>208327405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860-4D62-9279-7A2B8FA647C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-40"/>
        <c:axId val="971425133"/>
        <c:axId val="733287220"/>
      </c:barChart>
      <c:catAx>
        <c:axId val="971425133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733287220"/>
        <c:crosses val="autoZero"/>
        <c:auto val="1"/>
        <c:lblAlgn val="ctr"/>
        <c:lblOffset val="100"/>
        <c:noMultiLvlLbl val="0"/>
      </c:catAx>
      <c:valAx>
        <c:axId val="733287220"/>
        <c:scaling>
          <c:orientation val="minMax"/>
        </c:scaling>
        <c:delete val="1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Population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97142513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3c38b374-df02-4d36-9a0d-c5bb67871ea8}"/>
      </c:ext>
    </c:extLst>
  </c:chart>
  <c:spPr>
    <a:noFill/>
    <a:ln>
      <a:noFill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4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4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C02 emitters through electricity/heat by country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4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3295402822030004E-2"/>
          <c:y val="0.23604060913705599"/>
          <c:w val="0.89167045971779701"/>
          <c:h val="0.494120135363790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'[CO2 Emission sql.xlsx]Energy and Electricity_1'!$H$1</c:f>
              <c:strCache>
                <c:ptCount val="1"/>
                <c:pt idx="0">
                  <c:v>C02_emission_through_electricity_and_heat</c:v>
                </c:pt>
              </c:strCache>
            </c:strRef>
          </c:tx>
          <c:spPr>
            <a:solidFill>
              <a:schemeClr val="accent6">
                <a:lumMod val="75000"/>
                <a:alpha val="62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75000"/>
                  <a:alpha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EC5-4FE6-B5B6-8C15D7EC8FB9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sql.xlsx]Energy and Electricity_1'!$G$2:$G$6</c:f>
              <c:strCache>
                <c:ptCount val="5"/>
                <c:pt idx="0">
                  <c:v>South Africa</c:v>
                </c:pt>
                <c:pt idx="1">
                  <c:v>Egypt</c:v>
                </c:pt>
                <c:pt idx="2">
                  <c:v>Algeria</c:v>
                </c:pt>
                <c:pt idx="3">
                  <c:v>Libya</c:v>
                </c:pt>
                <c:pt idx="4">
                  <c:v>Nigeria</c:v>
                </c:pt>
              </c:strCache>
            </c:strRef>
          </c:cat>
          <c:val>
            <c:numRef>
              <c:f>'[CO2 Emission sql.xlsx]Energy and Electricity_1'!$H$2:$H$6</c:f>
              <c:numCache>
                <c:formatCode>General</c:formatCode>
                <c:ptCount val="5"/>
                <c:pt idx="0">
                  <c:v>119553</c:v>
                </c:pt>
                <c:pt idx="1">
                  <c:v>33138</c:v>
                </c:pt>
                <c:pt idx="2">
                  <c:v>17472</c:v>
                </c:pt>
                <c:pt idx="3">
                  <c:v>10416</c:v>
                </c:pt>
                <c:pt idx="4">
                  <c:v>8904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EC5-4FE6-B5B6-8C15D7EC8FB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0"/>
        <c:overlap val="-50"/>
        <c:axId val="530451245"/>
        <c:axId val="303927438"/>
      </c:barChart>
      <c:catAx>
        <c:axId val="530451245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layout>
            <c:manualLayout>
              <c:xMode val="edge"/>
              <c:yMode val="edge"/>
              <c:x val="0.46170914883932601"/>
              <c:y val="0.874576988155667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303927438"/>
        <c:crosses val="autoZero"/>
        <c:auto val="1"/>
        <c:lblAlgn val="ctr"/>
        <c:lblOffset val="100"/>
        <c:noMultiLvlLbl val="0"/>
      </c:catAx>
      <c:valAx>
        <c:axId val="303927438"/>
        <c:scaling>
          <c:orientation val="minMax"/>
        </c:scaling>
        <c:delete val="1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530451245"/>
        <c:crosses val="autoZero"/>
        <c:crossBetween val="between"/>
      </c:valAx>
      <c:spPr>
        <a:noFill/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c:spPr>
    </c:plotArea>
    <c:plotVisOnly val="1"/>
    <c:dispBlanksAs val="gap"/>
    <c:showDLblsOverMax val="0"/>
    <c:extLst>
      <c:ext uri="{0b15fc19-7d7d-44ad-8c2d-2c3a37ce22c3}">
        <chartProps xmlns="https://web.wps.cn/et/2018/main" chartId="{0f9f474b-3220-45de-8265-e253e6c94d28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 sz="1200"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C02 emitters through industrial processes by Country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0047281323877099E-2"/>
          <c:y val="7.0897372335151199E-2"/>
          <c:w val="0.90903073286052005"/>
          <c:h val="0.739084448851428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'[CO2 Emission sql.xlsx]Industrial and fug_1'!$B$1</c:f>
              <c:strCache>
                <c:ptCount val="1"/>
                <c:pt idx="0">
                  <c:v>C02_emission_through_industrial_processes</c:v>
                </c:pt>
              </c:strCache>
            </c:strRef>
          </c:tx>
          <c:spPr>
            <a:solidFill>
              <a:schemeClr val="tx1">
                <a:alpha val="58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tx1">
                  <a:alpha val="98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703-47B2-8233-AB6236E3AE52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sql.xlsx]Industrial and fug_1'!$A$2:$A$6</c:f>
              <c:strCache>
                <c:ptCount val="5"/>
                <c:pt idx="0">
                  <c:v>Egypt</c:v>
                </c:pt>
                <c:pt idx="1">
                  <c:v>Algeria</c:v>
                </c:pt>
                <c:pt idx="2">
                  <c:v>South Africa</c:v>
                </c:pt>
                <c:pt idx="3">
                  <c:v>Nigeria</c:v>
                </c:pt>
                <c:pt idx="4">
                  <c:v>Morocco</c:v>
                </c:pt>
              </c:strCache>
            </c:strRef>
          </c:cat>
          <c:val>
            <c:numRef>
              <c:f>'[CO2 Emission sql.xlsx]Industrial and fug_1'!$B$2:$B$6</c:f>
              <c:numCache>
                <c:formatCode>General</c:formatCode>
                <c:ptCount val="5"/>
                <c:pt idx="0">
                  <c:v>7833</c:v>
                </c:pt>
                <c:pt idx="1">
                  <c:v>3192</c:v>
                </c:pt>
                <c:pt idx="2">
                  <c:v>2142</c:v>
                </c:pt>
                <c:pt idx="3">
                  <c:v>2100</c:v>
                </c:pt>
                <c:pt idx="4">
                  <c:v>2079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703-47B2-8233-AB6236E3AE5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60"/>
        <c:overlap val="-32"/>
        <c:axId val="830710952"/>
        <c:axId val="581149876"/>
      </c:barChart>
      <c:catAx>
        <c:axId val="830710952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layout>
            <c:manualLayout>
              <c:xMode val="edge"/>
              <c:yMode val="edge"/>
              <c:x val="0.48401891252955098"/>
              <c:y val="0.913865107538108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581149876"/>
        <c:crosses val="autoZero"/>
        <c:auto val="1"/>
        <c:lblAlgn val="ctr"/>
        <c:lblOffset val="100"/>
        <c:noMultiLvlLbl val="0"/>
      </c:catAx>
      <c:valAx>
        <c:axId val="581149876"/>
        <c:scaling>
          <c:orientation val="minMax"/>
        </c:scaling>
        <c:delete val="1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layout>
            <c:manualLayout>
              <c:xMode val="edge"/>
              <c:yMode val="edge"/>
              <c:x val="1.5981087470449198E-2"/>
              <c:y val="0.365953226143244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30710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6da9efe7-4acc-44f5-b6d4-a1fb97232d3f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C02 emitters through fugitive emission by country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0759840273816299"/>
          <c:y val="0.208349146110057"/>
          <c:w val="0.78624073017684004"/>
          <c:h val="0.6527514231499049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'[CO2 Emission sql.xlsx]Industrial and fug_1'!$H$1</c:f>
              <c:strCache>
                <c:ptCount val="1"/>
                <c:pt idx="0">
                  <c:v>C02_emission_through_fugitive_emission</c:v>
                </c:pt>
              </c:strCache>
            </c:strRef>
          </c:tx>
          <c:spPr>
            <a:solidFill>
              <a:schemeClr val="bg1">
                <a:alpha val="86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4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50D-4809-9BD3-7C4669C187B4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sql.xlsx]Industrial and fug_1'!$G$2:$G$6</c:f>
              <c:strCache>
                <c:ptCount val="5"/>
                <c:pt idx="0">
                  <c:v>Egypt</c:v>
                </c:pt>
                <c:pt idx="1">
                  <c:v>Libya</c:v>
                </c:pt>
                <c:pt idx="2">
                  <c:v>Angola</c:v>
                </c:pt>
                <c:pt idx="3">
                  <c:v>Algeria</c:v>
                </c:pt>
                <c:pt idx="4">
                  <c:v>Nigeria</c:v>
                </c:pt>
              </c:strCache>
            </c:strRef>
          </c:cat>
          <c:val>
            <c:numRef>
              <c:f>'[CO2 Emission sql.xlsx]Industrial and fug_1'!$H$2:$H$6</c:f>
              <c:numCache>
                <c:formatCode>General</c:formatCode>
                <c:ptCount val="5"/>
                <c:pt idx="0">
                  <c:v>1596</c:v>
                </c:pt>
                <c:pt idx="1">
                  <c:v>2856</c:v>
                </c:pt>
                <c:pt idx="2">
                  <c:v>3381</c:v>
                </c:pt>
                <c:pt idx="3">
                  <c:v>6111</c:v>
                </c:pt>
                <c:pt idx="4">
                  <c:v>12495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50D-4809-9BD3-7C4669C187B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-40"/>
        <c:axId val="221094437"/>
        <c:axId val="956316666"/>
      </c:barChart>
      <c:catAx>
        <c:axId val="221094437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956316666"/>
        <c:crosses val="autoZero"/>
        <c:auto val="1"/>
        <c:lblAlgn val="ctr"/>
        <c:lblOffset val="100"/>
        <c:noMultiLvlLbl val="0"/>
      </c:catAx>
      <c:valAx>
        <c:axId val="956316666"/>
        <c:scaling>
          <c:orientation val="minMax"/>
        </c:scaling>
        <c:delete val="1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layout>
            <c:manualLayout>
              <c:xMode val="edge"/>
              <c:yMode val="edge"/>
              <c:x val="0.51248146035367903"/>
              <c:y val="0.87206896551724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22109443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e10b14cc-ac0b-4b5e-bf07-7b98077fbcd0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 sz="1400"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C02 emitters through buildings by Country</a:t>
            </a:r>
          </a:p>
          <a:p>
            <a:pPr defTabSz="914400">
              <a:defRPr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 sz="140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c:rich>
      </c:tx>
      <c:layout>
        <c:manualLayout>
          <c:xMode val="edge"/>
          <c:yMode val="edge"/>
          <c:x val="0.14205842081241399"/>
          <c:y val="3.0308955807586999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'[CO2 Emission sql.xlsx]Bunker fuels and Buildings_1'!$H$1</c:f>
              <c:strCache>
                <c:ptCount val="1"/>
                <c:pt idx="0">
                  <c:v>C02_emission_through_buildings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alphaModFix amt="70000"/>
              </a:blip>
              <a:tile tx="0" ty="0" sx="100000" sy="100000" flip="none" algn="tl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blipFill rotWithShape="1">
                <a:blip xmlns:r="http://schemas.openxmlformats.org/officeDocument/2006/relationships" r:embed="rId3"/>
                <a:tile tx="0" ty="0" sx="100000" sy="100000" flip="none" algn="tl"/>
              </a:blip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43A-4F9B-8F2C-B2C3BDC9F7A6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sql.xlsx]Bunker fuels and Buildings_1'!$G$2:$G$6</c:f>
              <c:strCache>
                <c:ptCount val="5"/>
                <c:pt idx="0">
                  <c:v>South Africa</c:v>
                </c:pt>
                <c:pt idx="1">
                  <c:v>Algeria</c:v>
                </c:pt>
                <c:pt idx="2">
                  <c:v>Egypt</c:v>
                </c:pt>
                <c:pt idx="3">
                  <c:v>Morocco</c:v>
                </c:pt>
                <c:pt idx="4">
                  <c:v>Angola</c:v>
                </c:pt>
              </c:strCache>
            </c:strRef>
          </c:cat>
          <c:val>
            <c:numRef>
              <c:f>'[CO2 Emission sql.xlsx]Bunker fuels and Buildings_1'!$H$2:$H$6</c:f>
              <c:numCache>
                <c:formatCode>General</c:formatCode>
                <c:ptCount val="5"/>
                <c:pt idx="0">
                  <c:v>9639</c:v>
                </c:pt>
                <c:pt idx="1">
                  <c:v>7224</c:v>
                </c:pt>
                <c:pt idx="2">
                  <c:v>6300</c:v>
                </c:pt>
                <c:pt idx="3">
                  <c:v>2394</c:v>
                </c:pt>
                <c:pt idx="4">
                  <c:v>1323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43A-4F9B-8F2C-B2C3BDC9F7A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60"/>
        <c:overlap val="-32"/>
        <c:axId val="922654883"/>
        <c:axId val="672549037"/>
      </c:barChart>
      <c:catAx>
        <c:axId val="922654883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672549037"/>
        <c:crosses val="autoZero"/>
        <c:auto val="1"/>
        <c:lblAlgn val="ctr"/>
        <c:lblOffset val="100"/>
        <c:noMultiLvlLbl val="0"/>
      </c:catAx>
      <c:valAx>
        <c:axId val="672549037"/>
        <c:scaling>
          <c:orientation val="minMax"/>
        </c:scaling>
        <c:delete val="1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9226548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926a5f24-c389-4b74-8c56-e1b3d397bbd0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  <a:endParaRPr lang="en-US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C02_emitters through bunker fuels by country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'[CO2 Emission sql.xlsx]Bunker fuels and Buildings_1'!$B$1</c:f>
              <c:strCache>
                <c:ptCount val="1"/>
                <c:pt idx="0">
                  <c:v>C02_emission_through_bunker_fuels</c:v>
                </c:pt>
              </c:strCache>
            </c:strRef>
          </c:tx>
          <c:spPr>
            <a:solidFill>
              <a:schemeClr val="accent2">
                <a:lumMod val="50000"/>
                <a:alpha val="42000"/>
              </a:schemeClr>
            </a:solidFill>
            <a:ln>
              <a:noFill/>
            </a:ln>
            <a:effectLst>
              <a:outerShdw blurRad="76200" dist="25400" dir="2700000" algn="tl" rotWithShape="0">
                <a:schemeClr val="accent1">
                  <a:lumMod val="50000"/>
                  <a:alpha val="30000"/>
                </a:schemeClr>
              </a:outerShdw>
            </a:effectLst>
          </c:spPr>
          <c:invertIfNegative val="0"/>
          <c:dPt>
            <c:idx val="4"/>
            <c:invertIfNegative val="0"/>
            <c:bubble3D val="0"/>
            <c:spPr>
              <a:solidFill>
                <a:schemeClr val="accent2">
                  <a:lumMod val="50000"/>
                  <a:alpha val="65000"/>
                </a:schemeClr>
              </a:solidFill>
              <a:ln>
                <a:noFill/>
              </a:ln>
              <a:effectLst>
                <a:outerShdw blurRad="76200" dist="25400" dir="2700000" algn="tl" rotWithShape="0">
                  <a:schemeClr val="accent1">
                    <a:lumMod val="50000"/>
                    <a:alpha val="30000"/>
                  </a:scheme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C22-4665-AD01-F58ABD3E4F67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sql.xlsx]Bunker fuels and Buildings_1'!$A$2:$A$6</c:f>
              <c:strCache>
                <c:ptCount val="5"/>
                <c:pt idx="0">
                  <c:v>Algeria</c:v>
                </c:pt>
                <c:pt idx="1">
                  <c:v>Kenya</c:v>
                </c:pt>
                <c:pt idx="2">
                  <c:v>Nigeria</c:v>
                </c:pt>
                <c:pt idx="3">
                  <c:v>Egypt</c:v>
                </c:pt>
                <c:pt idx="4">
                  <c:v>South Africa</c:v>
                </c:pt>
              </c:strCache>
            </c:strRef>
          </c:cat>
          <c:val>
            <c:numRef>
              <c:f>'[CO2 Emission sql.xlsx]Bunker fuels and Buildings_1'!$B$2:$B$6</c:f>
              <c:numCache>
                <c:formatCode>General</c:formatCode>
                <c:ptCount val="5"/>
                <c:pt idx="0">
                  <c:v>861</c:v>
                </c:pt>
                <c:pt idx="1">
                  <c:v>861</c:v>
                </c:pt>
                <c:pt idx="2">
                  <c:v>1029</c:v>
                </c:pt>
                <c:pt idx="3">
                  <c:v>2289</c:v>
                </c:pt>
                <c:pt idx="4">
                  <c:v>5523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C22-4665-AD01-F58ABD3E4F6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-40"/>
        <c:axId val="847913358"/>
        <c:axId val="55304539"/>
      </c:barChart>
      <c:catAx>
        <c:axId val="847913358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55304539"/>
        <c:crosses val="autoZero"/>
        <c:auto val="1"/>
        <c:lblAlgn val="ctr"/>
        <c:lblOffset val="100"/>
        <c:noMultiLvlLbl val="0"/>
      </c:catAx>
      <c:valAx>
        <c:axId val="55304539"/>
        <c:scaling>
          <c:orientation val="minMax"/>
        </c:scaling>
        <c:delete val="1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4791335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126d8334-928f-419f-b81c-bbcf80f3186b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6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C02 emitters through LUCF by Country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6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'[CO2 Emission sql.xlsx]Transportation and LUCF_1'!$G$1</c:f>
              <c:strCache>
                <c:ptCount val="1"/>
                <c:pt idx="0">
                  <c:v>C02_emission_through_LUCF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alphaModFix amt="48000"/>
              </a:blip>
              <a:tile tx="0" ty="0" sx="100000" sy="100000" flip="none" algn="tl"/>
            </a:blipFill>
            <a:ln>
              <a:noFill/>
            </a:ln>
            <a:effectLst>
              <a:outerShdw blurRad="76200" dist="25400" dir="2700000" algn="tl" rotWithShape="0">
                <a:schemeClr val="accent1">
                  <a:lumMod val="50000"/>
                  <a:alpha val="30000"/>
                </a:schemeClr>
              </a:outerShdw>
            </a:effectLst>
          </c:spPr>
          <c:invertIfNegative val="0"/>
          <c:dPt>
            <c:idx val="4"/>
            <c:invertIfNegative val="0"/>
            <c:bubble3D val="0"/>
            <c:spPr>
              <a:blipFill rotWithShape="1">
                <a:blip xmlns:r="http://schemas.openxmlformats.org/officeDocument/2006/relationships" r:embed="rId3">
                  <a:alphaModFix amt="85000"/>
                </a:blip>
                <a:tile tx="0" ty="0" sx="100000" sy="100000" flip="none" algn="tl"/>
              </a:blipFill>
              <a:ln>
                <a:noFill/>
              </a:ln>
              <a:effectLst>
                <a:outerShdw blurRad="76200" dist="25400" dir="2700000" algn="tl" rotWithShape="0">
                  <a:schemeClr val="accent1">
                    <a:lumMod val="50000"/>
                    <a:alpha val="30000"/>
                  </a:scheme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D48-4F8D-9A1E-C90ACA41B9F5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sql.xlsx]Transportation and LUCF_1'!$F$2:$F$6</c:f>
              <c:strCache>
                <c:ptCount val="5"/>
                <c:pt idx="0">
                  <c:v>Botswana</c:v>
                </c:pt>
                <c:pt idx="1">
                  <c:v>Nigeria</c:v>
                </c:pt>
                <c:pt idx="2">
                  <c:v>Mozambique</c:v>
                </c:pt>
                <c:pt idx="3">
                  <c:v>Tanzania</c:v>
                </c:pt>
                <c:pt idx="4">
                  <c:v>Democratic Republic of Congo</c:v>
                </c:pt>
              </c:strCache>
            </c:strRef>
          </c:cat>
          <c:val>
            <c:numRef>
              <c:f>'[CO2 Emission sql.xlsx]Transportation and LUCF_1'!$G$2:$G$6</c:f>
              <c:numCache>
                <c:formatCode>General</c:formatCode>
                <c:ptCount val="5"/>
                <c:pt idx="0">
                  <c:v>18081</c:v>
                </c:pt>
                <c:pt idx="1">
                  <c:v>20286</c:v>
                </c:pt>
                <c:pt idx="2">
                  <c:v>21693</c:v>
                </c:pt>
                <c:pt idx="3">
                  <c:v>24192</c:v>
                </c:pt>
                <c:pt idx="4">
                  <c:v>211218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D48-4F8D-9A1E-C90ACA41B9F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-40"/>
        <c:axId val="511435209"/>
        <c:axId val="878821267"/>
      </c:barChart>
      <c:catAx>
        <c:axId val="511435209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878821267"/>
        <c:crosses val="autoZero"/>
        <c:auto val="1"/>
        <c:lblAlgn val="ctr"/>
        <c:lblOffset val="100"/>
        <c:noMultiLvlLbl val="0"/>
      </c:catAx>
      <c:valAx>
        <c:axId val="878821267"/>
        <c:scaling>
          <c:orientation val="minMax"/>
        </c:scaling>
        <c:delete val="1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layout>
            <c:manualLayout>
              <c:xMode val="edge"/>
              <c:yMode val="edge"/>
              <c:x val="0.471196711809032"/>
              <c:y val="0.828419328419327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51143520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4a38dc8d-4dcf-4fb8-b79a-f5ed27565478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 sz="1400"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6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Other_fuel_combustion emitting CO2 by Country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6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'[CO2 Emission sql.xlsx]Other fuel comb_1'!$B$1</c:f>
              <c:strCache>
                <c:ptCount val="1"/>
                <c:pt idx="0">
                  <c:v>Other_fuel_combustion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alphaModFix amt="63000"/>
              </a:blip>
              <a:tile tx="0" ty="0" sx="100000" sy="100000" flip="none" algn="tl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4"/>
            <c:invertIfNegative val="0"/>
            <c:bubble3D val="0"/>
            <c:spPr>
              <a:blipFill rotWithShape="1">
                <a:blip xmlns:r="http://schemas.openxmlformats.org/officeDocument/2006/relationships" r:embed="rId3">
                  <a:alphaModFix amt="89000"/>
                </a:blip>
                <a:tile tx="0" ty="0" sx="100000" sy="100000" flip="none" algn="tl"/>
              </a:blip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699-4F66-975E-85218ECBE3FD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sql.xlsx]Other fuel comb_1'!$A$2:$A$6</c:f>
              <c:strCache>
                <c:ptCount val="5"/>
                <c:pt idx="0">
                  <c:v>Morocco</c:v>
                </c:pt>
                <c:pt idx="1">
                  <c:v>Algeria</c:v>
                </c:pt>
                <c:pt idx="2">
                  <c:v>Nigeria</c:v>
                </c:pt>
                <c:pt idx="3">
                  <c:v>Egypt</c:v>
                </c:pt>
                <c:pt idx="4">
                  <c:v>South Africa</c:v>
                </c:pt>
              </c:strCache>
            </c:strRef>
          </c:cat>
          <c:val>
            <c:numRef>
              <c:f>'[CO2 Emission sql.xlsx]Other fuel comb_1'!$B$2:$B$6</c:f>
              <c:numCache>
                <c:formatCode>General</c:formatCode>
                <c:ptCount val="5"/>
                <c:pt idx="0">
                  <c:v>924</c:v>
                </c:pt>
                <c:pt idx="1">
                  <c:v>945</c:v>
                </c:pt>
                <c:pt idx="2">
                  <c:v>1050</c:v>
                </c:pt>
                <c:pt idx="3">
                  <c:v>1617</c:v>
                </c:pt>
                <c:pt idx="4">
                  <c:v>2625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699-4F66-975E-85218ECBE3F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-40"/>
        <c:axId val="554640096"/>
        <c:axId val="91474332"/>
      </c:barChart>
      <c:catAx>
        <c:axId val="554640096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91474332"/>
        <c:crosses val="autoZero"/>
        <c:auto val="1"/>
        <c:lblAlgn val="ctr"/>
        <c:lblOffset val="100"/>
        <c:noMultiLvlLbl val="0"/>
      </c:catAx>
      <c:valAx>
        <c:axId val="91474332"/>
        <c:scaling>
          <c:orientation val="minMax"/>
        </c:scaling>
        <c:delete val="1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55464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9dad03ed-dbe6-4b2c-bde6-f5be8b2db1b8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68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680" b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10 Countries by Area</a:t>
            </a:r>
          </a:p>
        </c:rich>
      </c:tx>
      <c:layout>
        <c:manualLayout>
          <c:xMode val="edge"/>
          <c:yMode val="edge"/>
          <c:x val="0.32902735562309998"/>
          <c:y val="3.44589937973811E-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68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blipFill>
              <a:blip xmlns:r="http://schemas.openxmlformats.org/officeDocument/2006/relationships" r:embed="rId3">
                <a:alphaModFix amt="49000"/>
              </a:blip>
              <a:tile tx="0" ty="0" sx="100000" sy="100000" flip="none" algn="tl"/>
            </a:blipFill>
            <a:ln>
              <a:gradFill>
                <a:gsLst>
                  <a:gs pos="0">
                    <a:schemeClr val="accent1"/>
                  </a:gs>
                  <a:gs pos="100000">
                    <a:schemeClr val="accent1">
                      <a:lumMod val="75000"/>
                    </a:schemeClr>
                  </a:gs>
                </a:gsLst>
                <a:lin ang="10800000" scaled="0"/>
              </a:gradFill>
            </a:ln>
            <a:effectLst>
              <a:outerShdw blurRad="76200" dist="25400" dir="2700000" algn="tl" rotWithShape="0">
                <a:schemeClr val="accent1">
                  <a:lumMod val="50000"/>
                  <a:alpha val="30000"/>
                </a:schemeClr>
              </a:outerShdw>
            </a:effectLst>
          </c:spPr>
          <c:invertIfNegative val="0"/>
          <c:dPt>
            <c:idx val="9"/>
            <c:invertIfNegative val="0"/>
            <c:bubble3D val="0"/>
            <c:spPr>
              <a:blipFill>
                <a:blip xmlns:r="http://schemas.openxmlformats.org/officeDocument/2006/relationships" r:embed="rId3">
                  <a:alphaModFix amt="88000"/>
                </a:blip>
                <a:tile tx="0" ty="0" sx="100000" sy="100000" flip="none" algn="tl"/>
              </a:blipFill>
              <a:ln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0800000" scaled="0"/>
                </a:gradFill>
              </a:ln>
              <a:effectLst>
                <a:outerShdw blurRad="76200" dist="25400" dir="2700000" algn="tl" rotWithShape="0">
                  <a:schemeClr val="accent1">
                    <a:lumMod val="50000"/>
                    <a:alpha val="30000"/>
                  </a:scheme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26D-4E62-B1AE-4D8E48F3295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sql.xlsx]POP AND AREA_1'!$H$2:$H$11</c:f>
              <c:strCache>
                <c:ptCount val="10"/>
                <c:pt idx="0">
                  <c:v>Ethiopia</c:v>
                </c:pt>
                <c:pt idx="1">
                  <c:v>South Africa</c:v>
                </c:pt>
                <c:pt idx="2">
                  <c:v>Mali</c:v>
                </c:pt>
                <c:pt idx="3">
                  <c:v>Angola</c:v>
                </c:pt>
                <c:pt idx="4">
                  <c:v>Niger</c:v>
                </c:pt>
                <c:pt idx="5">
                  <c:v>Chad</c:v>
                </c:pt>
                <c:pt idx="6">
                  <c:v>Libya</c:v>
                </c:pt>
                <c:pt idx="7">
                  <c:v>Sudan</c:v>
                </c:pt>
                <c:pt idx="8">
                  <c:v>Democratic Republic of Congo</c:v>
                </c:pt>
                <c:pt idx="9">
                  <c:v>Algeria</c:v>
                </c:pt>
              </c:strCache>
            </c:strRef>
          </c:cat>
          <c:val>
            <c:numRef>
              <c:f>'[CO2 Emission sql.xlsx]POP AND AREA_1'!$I$2:$I$11</c:f>
              <c:numCache>
                <c:formatCode>_ * #,##0_ ;_ * \-#,##0_ ;_ * "-"??_ ;_ @_ </c:formatCode>
                <c:ptCount val="10"/>
                <c:pt idx="0">
                  <c:v>1104300</c:v>
                </c:pt>
                <c:pt idx="1">
                  <c:v>1221037</c:v>
                </c:pt>
                <c:pt idx="2">
                  <c:v>1240192</c:v>
                </c:pt>
                <c:pt idx="3">
                  <c:v>1246700</c:v>
                </c:pt>
                <c:pt idx="4">
                  <c:v>1267000</c:v>
                </c:pt>
                <c:pt idx="5">
                  <c:v>1284000</c:v>
                </c:pt>
                <c:pt idx="6">
                  <c:v>1759540</c:v>
                </c:pt>
                <c:pt idx="7">
                  <c:v>1886068</c:v>
                </c:pt>
                <c:pt idx="8">
                  <c:v>2345409</c:v>
                </c:pt>
                <c:pt idx="9">
                  <c:v>2381741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26D-4E62-B1AE-4D8E48F3295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-40"/>
        <c:axId val="27711056"/>
        <c:axId val="112598982"/>
      </c:barChart>
      <c:catAx>
        <c:axId val="27711056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layout>
            <c:manualLayout>
              <c:xMode val="edge"/>
              <c:yMode val="edge"/>
              <c:x val="9.4926350245499197E-2"/>
              <c:y val="0.435561681598897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112598982"/>
        <c:crosses val="autoZero"/>
        <c:auto val="1"/>
        <c:lblAlgn val="ctr"/>
        <c:lblOffset val="100"/>
        <c:noMultiLvlLbl val="0"/>
      </c:catAx>
      <c:valAx>
        <c:axId val="112598982"/>
        <c:scaling>
          <c:orientation val="minMax"/>
        </c:scaling>
        <c:delete val="1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Land Area</a:t>
                </a:r>
              </a:p>
            </c:rich>
          </c:tx>
          <c:layout>
            <c:manualLayout>
              <c:xMode val="edge"/>
              <c:yMode val="edge"/>
              <c:x val="0.57444470423193805"/>
              <c:y val="0.9515276820583510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_ * #,##0_ ;_ * \-#,##0_ ;_ * &quot;-&quot;??_ ;_ @_ " sourceLinked="1"/>
        <c:majorTickMark val="none"/>
        <c:minorTickMark val="none"/>
        <c:tickLblPos val="nextTo"/>
        <c:crossAx val="27711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egendEntry>
        <c:idx val="4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egendEntry>
        <c:idx val="5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egendEntry>
        <c:idx val="6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egendEntry>
        <c:idx val="7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egendEntry>
        <c:idx val="8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egendEntry>
        <c:idx val="9"/>
        <c:txPr>
          <a:bodyPr rot="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</c:legendEntry>
      <c:layout>
        <c:manualLayout>
          <c:xMode val="edge"/>
          <c:yMode val="edge"/>
          <c:x val="0.89157781238768397"/>
          <c:y val="0.93389623375180497"/>
          <c:w val="9.6202228345513396E-2"/>
          <c:h val="4.4995000555493797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36d53f4d-fa23-4961-9b2b-6c98f6c30ab8}"/>
      </c:ext>
    </c:extLst>
  </c:chart>
  <c:spPr>
    <a:noFill/>
    <a:ln>
      <a:noFill/>
    </a:ln>
    <a:effectLst/>
  </c:spPr>
  <c:txPr>
    <a:bodyPr/>
    <a:lstStyle/>
    <a:p>
      <a:pPr>
        <a:defRPr lang="en-US" sz="1400" b="1"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6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5 Countries Total gdp per capita in USD</a:t>
            </a:r>
          </a:p>
          <a:p>
            <a:pPr defTabSz="914400">
              <a:defRPr sz="1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 </a:t>
            </a:r>
          </a:p>
        </c:rich>
      </c:tx>
      <c:layout>
        <c:manualLayout>
          <c:xMode val="edge"/>
          <c:yMode val="edge"/>
          <c:x val="0.130104543833859"/>
          <c:y val="2.5227356493267201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6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'[CO2 Emission sql.xlsx]GDP'!$B$1</c:f>
              <c:strCache>
                <c:ptCount val="1"/>
                <c:pt idx="0">
                  <c:v>TOTAL_GDP_PER_CAPITA_IN_USD</c:v>
                </c:pt>
              </c:strCache>
            </c:strRef>
          </c:tx>
          <c:spPr>
            <a:solidFill>
              <a:schemeClr val="accent6">
                <a:alpha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alpha val="93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446-4B88-91ED-23E8E29EF4B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sql.xlsx]GDP'!$A$2:$A$6</c:f>
              <c:strCache>
                <c:ptCount val="5"/>
                <c:pt idx="0">
                  <c:v>Seychelles</c:v>
                </c:pt>
                <c:pt idx="1">
                  <c:v>Equatorial Guinea</c:v>
                </c:pt>
                <c:pt idx="2">
                  <c:v>Libya</c:v>
                </c:pt>
                <c:pt idx="3">
                  <c:v>Mauritius</c:v>
                </c:pt>
                <c:pt idx="4">
                  <c:v>Gabon</c:v>
                </c:pt>
              </c:strCache>
            </c:strRef>
          </c:cat>
          <c:val>
            <c:numRef>
              <c:f>'[CO2 Emission sql.xlsx]GDP'!$B$2:$B$6</c:f>
              <c:numCache>
                <c:formatCode>_ * #,##0_ ;_ * \-#,##0_ ;_ * "-"??_ ;_ @_ </c:formatCode>
                <c:ptCount val="5"/>
                <c:pt idx="0">
                  <c:v>5462205</c:v>
                </c:pt>
                <c:pt idx="1">
                  <c:v>4588017</c:v>
                </c:pt>
                <c:pt idx="2">
                  <c:v>4073307</c:v>
                </c:pt>
                <c:pt idx="3">
                  <c:v>3441375</c:v>
                </c:pt>
                <c:pt idx="4">
                  <c:v>3145254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446-4B88-91ED-23E8E29EF4B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306374151"/>
        <c:axId val="834317243"/>
      </c:barChart>
      <c:catAx>
        <c:axId val="306374151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834317243"/>
        <c:crosses val="autoZero"/>
        <c:auto val="1"/>
        <c:lblAlgn val="ctr"/>
        <c:lblOffset val="100"/>
        <c:noMultiLvlLbl val="0"/>
      </c:catAx>
      <c:valAx>
        <c:axId val="834317243"/>
        <c:scaling>
          <c:orientation val="minMax"/>
        </c:scaling>
        <c:delete val="1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it-IT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gdp per capita in USD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_ * #,##0_ ;_ * \-#,##0_ ;_ * &quot;-&quot;??_ ;_ @_ " sourceLinked="1"/>
        <c:majorTickMark val="none"/>
        <c:minorTickMark val="none"/>
        <c:tickLblPos val="nextTo"/>
        <c:crossAx val="3063741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32bbb36a-c3ba-4691-ad8f-3a5f24091c94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6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5 countries by Total gdp per capita ppp in USD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6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'[CO2 Emission sql.xlsx]GDP'!$H$1</c:f>
              <c:strCache>
                <c:ptCount val="1"/>
                <c:pt idx="0">
                  <c:v>TOTAL_GDP_PER_CAPITA_PPP_IN_USD</c:v>
                </c:pt>
              </c:strCache>
            </c:strRef>
          </c:tx>
          <c:spPr>
            <a:solidFill>
              <a:schemeClr val="tx2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>
                  <a:lumMod val="60000"/>
                  <a:lumOff val="40000"/>
                  <a:alpha val="89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C23-4D7C-B426-6BFACEC7B0C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sql.xlsx]GDP'!$G$2:$G$6</c:f>
              <c:strCache>
                <c:ptCount val="5"/>
                <c:pt idx="0">
                  <c:v>Libya</c:v>
                </c:pt>
                <c:pt idx="1">
                  <c:v>Equatorial Guinea</c:v>
                </c:pt>
                <c:pt idx="2">
                  <c:v>Seychelles</c:v>
                </c:pt>
                <c:pt idx="3">
                  <c:v>Mauritius</c:v>
                </c:pt>
                <c:pt idx="4">
                  <c:v>Gabon</c:v>
                </c:pt>
              </c:strCache>
            </c:strRef>
          </c:cat>
          <c:val>
            <c:numRef>
              <c:f>'[CO2 Emission sql.xlsx]GDP'!$H$2:$H$6</c:f>
              <c:numCache>
                <c:formatCode>_ * #,##0_ ;_ * \-#,##0_ ;_ * "-"??_ ;_ @_ </c:formatCode>
                <c:ptCount val="5"/>
                <c:pt idx="0">
                  <c:v>10742844</c:v>
                </c:pt>
                <c:pt idx="1">
                  <c:v>9955848</c:v>
                </c:pt>
                <c:pt idx="2">
                  <c:v>9182943</c:v>
                </c:pt>
                <c:pt idx="3">
                  <c:v>7089369</c:v>
                </c:pt>
                <c:pt idx="4">
                  <c:v>6227025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C23-4D7C-B426-6BFACEC7B0C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731865653"/>
        <c:axId val="627917553"/>
      </c:barChart>
      <c:catAx>
        <c:axId val="731865653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627917553"/>
        <c:crosses val="autoZero"/>
        <c:auto val="1"/>
        <c:lblAlgn val="ctr"/>
        <c:lblOffset val="100"/>
        <c:noMultiLvlLbl val="0"/>
      </c:catAx>
      <c:valAx>
        <c:axId val="627917553"/>
        <c:scaling>
          <c:orientation val="minMax"/>
        </c:scaling>
        <c:delete val="1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it-IT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gdp per capita ppp in USD</a:t>
                </a:r>
              </a:p>
              <a:p>
                <a:pPr defTabSz="914400">
                  <a:defRPr sz="1400" b="1"/>
                </a:pPr>
                <a:endParaRPr lang="it-IT" sz="1400" b="1"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_ * #,##0_ ;_ * \-#,##0_ ;_ * &quot;-&quot;??_ ;_ @_ " sourceLinked="1"/>
        <c:majorTickMark val="none"/>
        <c:minorTickMark val="none"/>
        <c:tickLblPos val="nextTo"/>
        <c:crossAx val="73186565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562efb2f-1c22-40ed-9ead-55c2a1eba1ac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 sz="1200"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4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4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10 countries by Total CO2 excl_LUCF (Mt) over 20years </a:t>
            </a:r>
          </a:p>
        </c:rich>
      </c:tx>
      <c:layout>
        <c:manualLayout>
          <c:xMode val="edge"/>
          <c:yMode val="edge"/>
          <c:x val="0.137187842828255"/>
          <c:y val="1.0416666666666701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4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0085870446663"/>
          <c:y val="0.12084851082065599"/>
          <c:w val="0.85095881239887405"/>
          <c:h val="0.680115706020998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'[CO2 Emission sql.xlsx]Total co2 Emission_1'!$B$1</c:f>
              <c:strCache>
                <c:ptCount val="1"/>
                <c:pt idx="0">
                  <c:v>Total CO2 excl_LUCF (Mt) over 20years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alphaModFix amt="62000"/>
              </a:blip>
              <a:tile tx="0" ty="0" sx="100000" sy="100000" flip="none" algn="tl"/>
            </a:blip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 rotWithShape="1">
                <a:blip xmlns:r="http://schemas.openxmlformats.org/officeDocument/2006/relationships" r:embed="rId3">
                  <a:alphaModFix amt="92000"/>
                </a:blip>
                <a:tile tx="0" ty="0" sx="100000" sy="100000" flip="none" algn="tl"/>
              </a:blip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3B4-48C8-923C-73656A900C8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sql.xlsx]Total co2 Emission_1'!$A$2:$A$11</c:f>
              <c:strCache>
                <c:ptCount val="10"/>
                <c:pt idx="0">
                  <c:v>South Africa</c:v>
                </c:pt>
                <c:pt idx="1">
                  <c:v>Egypt</c:v>
                </c:pt>
                <c:pt idx="2">
                  <c:v>Algeria</c:v>
                </c:pt>
                <c:pt idx="3">
                  <c:v>Nigeria</c:v>
                </c:pt>
                <c:pt idx="4">
                  <c:v>Morocco</c:v>
                </c:pt>
                <c:pt idx="5">
                  <c:v>Libya</c:v>
                </c:pt>
                <c:pt idx="6">
                  <c:v>Tunisia</c:v>
                </c:pt>
                <c:pt idx="7">
                  <c:v>Angola</c:v>
                </c:pt>
                <c:pt idx="8">
                  <c:v>Sudan</c:v>
                </c:pt>
                <c:pt idx="9">
                  <c:v>Kenya</c:v>
                </c:pt>
              </c:strCache>
            </c:strRef>
          </c:cat>
          <c:val>
            <c:numRef>
              <c:f>'[CO2 Emission sql.xlsx]Total co2 Emission_1'!$B$2:$B$11</c:f>
              <c:numCache>
                <c:formatCode>_ * #,##0_ ;_ * \-#,##0_ ;_ * "-"??_ ;_ @_ </c:formatCode>
                <c:ptCount val="10"/>
                <c:pt idx="0">
                  <c:v>175707</c:v>
                </c:pt>
                <c:pt idx="1">
                  <c:v>83580</c:v>
                </c:pt>
                <c:pt idx="2">
                  <c:v>53739</c:v>
                </c:pt>
                <c:pt idx="3">
                  <c:v>44100</c:v>
                </c:pt>
                <c:pt idx="4">
                  <c:v>22785</c:v>
                </c:pt>
                <c:pt idx="5">
                  <c:v>22680</c:v>
                </c:pt>
                <c:pt idx="6">
                  <c:v>11823</c:v>
                </c:pt>
                <c:pt idx="7">
                  <c:v>9555</c:v>
                </c:pt>
                <c:pt idx="8">
                  <c:v>6594</c:v>
                </c:pt>
                <c:pt idx="9">
                  <c:v>5796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3B4-48C8-923C-73656A900C8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364975829"/>
        <c:axId val="652371469"/>
      </c:barChart>
      <c:catAx>
        <c:axId val="364975829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652371469"/>
        <c:crosses val="autoZero"/>
        <c:auto val="1"/>
        <c:lblAlgn val="ctr"/>
        <c:lblOffset val="100"/>
        <c:noMultiLvlLbl val="0"/>
      </c:catAx>
      <c:valAx>
        <c:axId val="652371469"/>
        <c:scaling>
          <c:orientation val="minMax"/>
        </c:scaling>
        <c:delete val="1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excl_LUCF (Mt)</a:t>
                </a:r>
              </a:p>
            </c:rich>
          </c:tx>
          <c:layout>
            <c:manualLayout>
              <c:xMode val="edge"/>
              <c:yMode val="edge"/>
              <c:x val="1.9985037939510501E-2"/>
              <c:y val="0.271724705290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_ * #,##0_ ;_ * \-#,##0_ ;_ * &quot;-&quot;??_ ;_ @_ " sourceLinked="1"/>
        <c:majorTickMark val="none"/>
        <c:minorTickMark val="none"/>
        <c:tickLblPos val="nextTo"/>
        <c:crossAx val="36497582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97a980cc-7114-464b-96fb-c2f3f745304d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 sz="1200"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10 countries by Total CO2 incl_LUCF (Mt) over 20years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03366732192414"/>
          <c:y val="0.178492820459071"/>
          <c:w val="0.793443135948802"/>
          <c:h val="0.560633057331517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'[CO2 Emission sql.xlsx]Total co2 Emission_1'!$I$1</c:f>
              <c:strCache>
                <c:ptCount val="1"/>
                <c:pt idx="0">
                  <c:v>TOTAL_C02_incl_LUCF</c:v>
                </c:pt>
              </c:strCache>
            </c:strRef>
          </c:tx>
          <c:spPr>
            <a:gradFill>
              <a:gsLst>
                <a:gs pos="100000">
                  <a:schemeClr val="accent1">
                    <a:alpha val="45000"/>
                  </a:schemeClr>
                </a:gs>
                <a:gs pos="0">
                  <a:schemeClr val="accent1">
                    <a:hueOff val="-1670000"/>
                  </a:schemeClr>
                </a:gs>
              </a:gsLst>
              <a:lin ang="5400000" scaled="0"/>
            </a:gradFill>
            <a:ln>
              <a:gradFill>
                <a:gsLst>
                  <a:gs pos="100000">
                    <a:schemeClr val="accent1">
                      <a:lumMod val="75000"/>
                    </a:schemeClr>
                  </a:gs>
                  <a:gs pos="0">
                    <a:schemeClr val="accent1">
                      <a:lumMod val="75000"/>
                      <a:hueOff val="-1670000"/>
                    </a:schemeClr>
                  </a:gs>
                </a:gsLst>
                <a:lin ang="4620000" scaled="0"/>
              </a:gradFill>
            </a:ln>
            <a:effectLst/>
          </c:spPr>
          <c:invertIfNegative val="0"/>
          <c:dPt>
            <c:idx val="0"/>
            <c:invertIfNegative val="0"/>
            <c:bubble3D val="0"/>
            <c:spPr>
              <a:gradFill>
                <a:gsLst>
                  <a:gs pos="100000">
                    <a:schemeClr val="accent1">
                      <a:alpha val="100000"/>
                      <a:lumMod val="0"/>
                    </a:schemeClr>
                  </a:gs>
                  <a:gs pos="0">
                    <a:schemeClr val="accent1">
                      <a:hueOff val="-1670000"/>
                    </a:schemeClr>
                  </a:gs>
                </a:gsLst>
                <a:lin ang="5400000" scaled="0"/>
              </a:gradFill>
              <a:ln>
                <a:gradFill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accent1">
                        <a:lumMod val="75000"/>
                        <a:hueOff val="-1670000"/>
                      </a:schemeClr>
                    </a:gs>
                  </a:gsLst>
                  <a:lin ang="4620000" scaled="0"/>
                </a:gra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B80-492E-BAD3-CFD836A9640A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0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sql.xlsx]Total co2 Emission_1'!$H$2:$H$11</c:f>
              <c:strCache>
                <c:ptCount val="10"/>
                <c:pt idx="0">
                  <c:v>Democratic Republic of Congo</c:v>
                </c:pt>
                <c:pt idx="1">
                  <c:v>South Africa</c:v>
                </c:pt>
                <c:pt idx="2">
                  <c:v>Egypt</c:v>
                </c:pt>
                <c:pt idx="3">
                  <c:v>Nigeria</c:v>
                </c:pt>
                <c:pt idx="4">
                  <c:v>Algeria</c:v>
                </c:pt>
                <c:pt idx="5">
                  <c:v>Tanzania</c:v>
                </c:pt>
                <c:pt idx="6">
                  <c:v>Angola</c:v>
                </c:pt>
                <c:pt idx="7">
                  <c:v>Mozambique</c:v>
                </c:pt>
                <c:pt idx="8">
                  <c:v>Libya</c:v>
                </c:pt>
                <c:pt idx="9">
                  <c:v>Morocco</c:v>
                </c:pt>
              </c:strCache>
            </c:strRef>
          </c:cat>
          <c:val>
            <c:numRef>
              <c:f>'[CO2 Emission sql.xlsx]Total co2 Emission_1'!$I$2:$I$11</c:f>
              <c:numCache>
                <c:formatCode>General</c:formatCode>
                <c:ptCount val="10"/>
                <c:pt idx="0">
                  <c:v>212310</c:v>
                </c:pt>
                <c:pt idx="1">
                  <c:v>178605</c:v>
                </c:pt>
                <c:pt idx="2">
                  <c:v>83643</c:v>
                </c:pt>
                <c:pt idx="3">
                  <c:v>64386</c:v>
                </c:pt>
                <c:pt idx="4">
                  <c:v>53172</c:v>
                </c:pt>
                <c:pt idx="5">
                  <c:v>27531</c:v>
                </c:pt>
                <c:pt idx="6">
                  <c:v>24570</c:v>
                </c:pt>
                <c:pt idx="7">
                  <c:v>23289</c:v>
                </c:pt>
                <c:pt idx="8">
                  <c:v>22680</c:v>
                </c:pt>
                <c:pt idx="9">
                  <c:v>21336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B80-492E-BAD3-CFD836A964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0"/>
        <c:overlap val="-50"/>
        <c:axId val="577049958"/>
        <c:axId val="240451967"/>
      </c:barChart>
      <c:catAx>
        <c:axId val="577049958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2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2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layout>
            <c:manualLayout>
              <c:xMode val="edge"/>
              <c:yMode val="edge"/>
              <c:x val="0.53596560279105898"/>
              <c:y val="0.9420396184886280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2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0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240451967"/>
        <c:crosses val="autoZero"/>
        <c:auto val="1"/>
        <c:lblAlgn val="ctr"/>
        <c:lblOffset val="100"/>
        <c:noMultiLvlLbl val="0"/>
      </c:catAx>
      <c:valAx>
        <c:axId val="240451967"/>
        <c:scaling>
          <c:orientation val="minMax"/>
        </c:scaling>
        <c:delete val="1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2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2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 CO2 incl_LUCF (Mt)</a:t>
                </a:r>
              </a:p>
            </c:rich>
          </c:tx>
          <c:layout>
            <c:manualLayout>
              <c:xMode val="edge"/>
              <c:yMode val="edge"/>
              <c:x val="0.114795166478073"/>
              <c:y val="0.3169365330381450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2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57704995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1cfef059-dc48-46f1-b5ad-35b0959c199d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 sz="1000"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C02 emitters through manufacturing/construction by Country</a:t>
            </a:r>
          </a:p>
        </c:rich>
      </c:tx>
      <c:layout>
        <c:manualLayout>
          <c:xMode val="edge"/>
          <c:yMode val="edge"/>
          <c:x val="0.16764676062050099"/>
          <c:y val="1.06985525487728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4483422893642894E-2"/>
          <c:y val="0.12523599748269401"/>
          <c:w val="0.91321099057082"/>
          <c:h val="0.626012166981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'[CO2 Emission sql.xlsx]Manufacturing_con_1'!$B$1</c:f>
              <c:strCache>
                <c:ptCount val="1"/>
                <c:pt idx="0">
                  <c:v>C02_emission_through_manufacturing_and_construction</c:v>
                </c:pt>
              </c:strCache>
            </c:strRef>
          </c:tx>
          <c:spPr>
            <a:solidFill>
              <a:schemeClr val="accent2">
                <a:alpha val="39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alpha val="73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E06-4004-9E94-EE2F06EB709D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sql.xlsx]Manufacturing_con_1'!$A$2:$A$6</c:f>
              <c:strCache>
                <c:ptCount val="5"/>
                <c:pt idx="0">
                  <c:v>South Africa</c:v>
                </c:pt>
                <c:pt idx="1">
                  <c:v>Egypt</c:v>
                </c:pt>
                <c:pt idx="2">
                  <c:v>Algeria</c:v>
                </c:pt>
                <c:pt idx="3">
                  <c:v>Morocco</c:v>
                </c:pt>
                <c:pt idx="4">
                  <c:v>Nigeria</c:v>
                </c:pt>
              </c:strCache>
            </c:strRef>
          </c:cat>
          <c:val>
            <c:numRef>
              <c:f>'[CO2 Emission sql.xlsx]Manufacturing_con_1'!$B$2:$B$6</c:f>
              <c:numCache>
                <c:formatCode>General</c:formatCode>
                <c:ptCount val="5"/>
                <c:pt idx="0">
                  <c:v>21084</c:v>
                </c:pt>
                <c:pt idx="1">
                  <c:v>14028</c:v>
                </c:pt>
                <c:pt idx="2">
                  <c:v>4347</c:v>
                </c:pt>
                <c:pt idx="3">
                  <c:v>3129</c:v>
                </c:pt>
                <c:pt idx="4">
                  <c:v>2415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E06-4004-9E94-EE2F06EB709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849801597"/>
        <c:axId val="601228616"/>
      </c:barChart>
      <c:catAx>
        <c:axId val="849801597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layout>
            <c:manualLayout>
              <c:xMode val="edge"/>
              <c:yMode val="edge"/>
              <c:x val="0.45254993409713101"/>
              <c:y val="0.887532519511706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601228616"/>
        <c:crosses val="autoZero"/>
        <c:auto val="1"/>
        <c:lblAlgn val="ctr"/>
        <c:lblOffset val="100"/>
        <c:noMultiLvlLbl val="0"/>
      </c:catAx>
      <c:valAx>
        <c:axId val="601228616"/>
        <c:scaling>
          <c:orientation val="minMax"/>
        </c:scaling>
        <c:delete val="1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4980159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0d7b96cd-6092-450a-8e08-c4cd5270f64d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C02 emitters through Transportation by Country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'[CO2 Emission sql.xlsx]Transportation and LUCF_1'!$B$1</c:f>
              <c:strCache>
                <c:ptCount val="1"/>
                <c:pt idx="0">
                  <c:v>C02_emission_through_Transportation</c:v>
                </c:pt>
              </c:strCache>
            </c:strRef>
          </c:tx>
          <c:spPr>
            <a:gradFill>
              <a:gsLst>
                <a:gs pos="100000">
                  <a:schemeClr val="accent1">
                    <a:lumMod val="46000"/>
                    <a:alpha val="90000"/>
                  </a:schemeClr>
                </a:gs>
                <a:gs pos="0">
                  <a:schemeClr val="accent1"/>
                </a:gs>
              </a:gsLst>
              <a:lin ang="5400000" scaled="0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4"/>
            <c:invertIfNegative val="0"/>
            <c:bubble3D val="0"/>
            <c:spPr>
              <a:gradFill>
                <a:gsLst>
                  <a:gs pos="20000">
                    <a:schemeClr val="accent1">
                      <a:lumMod val="46000"/>
                      <a:alpha val="9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CC2-4B04-8C0E-45A94145748E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sql.xlsx]Transportation and LUCF_1'!$A$2:$A$6</c:f>
              <c:strCache>
                <c:ptCount val="5"/>
                <c:pt idx="0">
                  <c:v>Libya</c:v>
                </c:pt>
                <c:pt idx="1">
                  <c:v>Algeria</c:v>
                </c:pt>
                <c:pt idx="2">
                  <c:v>Nigeria</c:v>
                </c:pt>
                <c:pt idx="3">
                  <c:v>Egypt</c:v>
                </c:pt>
                <c:pt idx="4">
                  <c:v>South Africa</c:v>
                </c:pt>
              </c:strCache>
            </c:strRef>
          </c:cat>
          <c:val>
            <c:numRef>
              <c:f>'[CO2 Emission sql.xlsx]Transportation and LUCF_1'!$B$2:$B$6</c:f>
              <c:numCache>
                <c:formatCode>General</c:formatCode>
                <c:ptCount val="5"/>
                <c:pt idx="0">
                  <c:v>6573</c:v>
                </c:pt>
                <c:pt idx="1">
                  <c:v>14511</c:v>
                </c:pt>
                <c:pt idx="2">
                  <c:v>16002</c:v>
                </c:pt>
                <c:pt idx="3">
                  <c:v>19026</c:v>
                </c:pt>
                <c:pt idx="4">
                  <c:v>20622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CC2-4B04-8C0E-45A94145748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-40"/>
        <c:axId val="18197625"/>
        <c:axId val="325008579"/>
      </c:barChart>
      <c:catAx>
        <c:axId val="18197625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325008579"/>
        <c:crosses val="autoZero"/>
        <c:auto val="1"/>
        <c:lblAlgn val="ctr"/>
        <c:lblOffset val="100"/>
        <c:noMultiLvlLbl val="0"/>
      </c:catAx>
      <c:valAx>
        <c:axId val="325008579"/>
        <c:scaling>
          <c:orientation val="minMax"/>
        </c:scaling>
        <c:delete val="1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819762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bf18ff41-8466-4b5d-affc-36377d03a574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r>
              <a:rPr lang="en-US" sz="1400" b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TOP 5 C02 emitters through energy by country</a:t>
            </a:r>
          </a:p>
        </c:rich>
      </c:tx>
      <c:layout>
        <c:manualLayout>
          <c:xMode val="edge"/>
          <c:yMode val="edge"/>
          <c:x val="0.13432343234323399"/>
          <c:y val="7.3562193490860498E-3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en-US" sz="14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'[CO2 Emission sql.xlsx]Energy and Electricity_1'!$B$1</c:f>
              <c:strCache>
                <c:ptCount val="1"/>
                <c:pt idx="0">
                  <c:v>C02_emission_through_energy</c:v>
                </c:pt>
              </c:strCache>
            </c:strRef>
          </c:tx>
          <c:spPr>
            <a:blipFill rotWithShape="1">
              <a:blip xmlns:r="http://schemas.openxmlformats.org/officeDocument/2006/relationships" r:embed="rId3">
                <a:alphaModFix amt="43000"/>
              </a:blip>
              <a:tile tx="0" ty="0" sx="100000" sy="100000" flip="none" algn="tl"/>
            </a:blip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4"/>
            <c:invertIfNegative val="0"/>
            <c:bubble3D val="0"/>
            <c:spPr>
              <a:blipFill rotWithShape="1">
                <a:blip xmlns:r="http://schemas.openxmlformats.org/officeDocument/2006/relationships" r:embed="rId3">
                  <a:alphaModFix amt="78000"/>
                </a:blip>
                <a:tile tx="0" ty="0" sx="100000" sy="100000" flip="none" algn="tl"/>
              </a:blip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745-4CDD-97DD-1411AC1E89B2}"/>
              </c:ext>
            </c:extLst>
          </c:dPt>
          <c:dLbls>
            <c:numFmt formatCode="#,##0_);[Red]\(#,##0\)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4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'[CO2 Emission sql.xlsx]Energy and Electricity_1'!$A$2:$A$6</c:f>
              <c:strCache>
                <c:ptCount val="5"/>
                <c:pt idx="0">
                  <c:v>Libya</c:v>
                </c:pt>
                <c:pt idx="1">
                  <c:v>Nigeria</c:v>
                </c:pt>
                <c:pt idx="2">
                  <c:v>Algeria</c:v>
                </c:pt>
                <c:pt idx="3">
                  <c:v>Egypt</c:v>
                </c:pt>
                <c:pt idx="4">
                  <c:v>South Africa</c:v>
                </c:pt>
              </c:strCache>
            </c:strRef>
          </c:cat>
          <c:val>
            <c:numRef>
              <c:f>'[CO2 Emission sql.xlsx]Energy and Electricity_1'!$B$2:$B$6</c:f>
              <c:numCache>
                <c:formatCode>General</c:formatCode>
                <c:ptCount val="5"/>
                <c:pt idx="0">
                  <c:v>21966</c:v>
                </c:pt>
                <c:pt idx="1">
                  <c:v>41979</c:v>
                </c:pt>
                <c:pt idx="2">
                  <c:v>50568</c:v>
                </c:pt>
                <c:pt idx="3">
                  <c:v>75810</c:v>
                </c:pt>
                <c:pt idx="4">
                  <c:v>173586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745-4CDD-97DD-1411AC1E89B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40"/>
        <c:overlap val="-40"/>
        <c:axId val="87197101"/>
        <c:axId val="469600278"/>
      </c:barChart>
      <c:catAx>
        <c:axId val="87197101"/>
        <c:scaling>
          <c:orientation val="minMax"/>
        </c:scaling>
        <c:delete val="0"/>
        <c:axPos val="l"/>
        <c:title>
          <c:tx>
            <c:rich>
              <a:bodyPr rot="-540000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Country</a:t>
                </a:r>
              </a:p>
            </c:rich>
          </c:tx>
          <c:layout>
            <c:manualLayout>
              <c:xMode val="edge"/>
              <c:yMode val="edge"/>
              <c:x val="1.6744742350244202E-2"/>
              <c:y val="0.369296375266524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400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pPr>
            <a:endParaRPr lang="en-US"/>
          </a:p>
        </c:txPr>
        <c:crossAx val="469600278"/>
        <c:crosses val="autoZero"/>
        <c:auto val="1"/>
        <c:lblAlgn val="ctr"/>
        <c:lblOffset val="100"/>
        <c:noMultiLvlLbl val="0"/>
      </c:catAx>
      <c:valAx>
        <c:axId val="469600278"/>
        <c:scaling>
          <c:orientation val="minMax"/>
        </c:scaling>
        <c:delete val="1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 defTabSz="914400">
                  <a:defRPr lang="en-US" sz="14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defRPr>
                </a:pPr>
                <a:r>
                  <a:rPr lang="en-US" sz="1400" b="1"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  <a:sym typeface="Arial" panose="020B0604020202020204" pitchFamily="34" charset="0"/>
                  </a:rPr>
                  <a:t>CO2 in Kt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0" vertOverflow="ellipsis" vert="horz" wrap="square" anchor="ctr" anchorCtr="1"/>
            <a:lstStyle/>
            <a:p>
              <a:pPr defTabSz="914400">
                <a:defRPr lang="en-US" sz="1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719710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3fed9a68-b452-4100-bcac-b59236df7e2a}"/>
      </c:ext>
    </c:extLst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 sz="1400" b="1"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1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gradFill>
        <a:gsLst>
          <a:gs pos="0">
            <a:schemeClr val="phClr">
              <a:lumMod val="40000"/>
              <a:lumOff val="60000"/>
              <a:alpha val="91000"/>
            </a:schemeClr>
          </a:gs>
          <a:gs pos="90000">
            <a:schemeClr val="phClr"/>
          </a:gs>
        </a:gsLst>
        <a:lin ang="10800000" scaled="0"/>
      </a:gradFill>
      <a:ln>
        <a:gradFill>
          <a:gsLst>
            <a:gs pos="0">
              <a:schemeClr val="phClr"/>
            </a:gs>
            <a:gs pos="100000">
              <a:schemeClr val="phClr">
                <a:lumMod val="75000"/>
              </a:schemeClr>
            </a:gs>
          </a:gsLst>
          <a:lin ang="10800000" scaled="0"/>
        </a:gradFill>
      </a:ln>
      <a:effectLst>
        <a:outerShdw blurRad="76200" dist="25400" dir="2700000" algn="tl" rotWithShape="0">
          <a:schemeClr val="phClr">
            <a:lumMod val="50000"/>
            <a:alpha val="30000"/>
          </a:schemeClr>
        </a:outerShdw>
      </a:effectLst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10007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lt1">
          <a:lumMod val="96000"/>
        </a:schemeClr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100000">
            <a:schemeClr val="phClr"/>
          </a:gs>
          <a:gs pos="0">
            <a:schemeClr val="phClr">
              <a:hueOff val="-1670000"/>
            </a:schemeClr>
          </a:gs>
        </a:gsLst>
        <a:lin ang="5400000" scaled="0"/>
      </a:gradFill>
      <a:ln>
        <a:gradFill>
          <a:gsLst>
            <a:gs pos="100000">
              <a:schemeClr val="phClr">
                <a:lumMod val="75000"/>
              </a:schemeClr>
            </a:gs>
            <a:gs pos="0">
              <a:schemeClr val="phClr">
                <a:lumMod val="75000"/>
                <a:hueOff val="-1670000"/>
              </a:schemeClr>
            </a:gs>
          </a:gsLst>
          <a:lin ang="4620000" scaled="0"/>
        </a:gradFill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100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1011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100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gradFill>
        <a:gsLst>
          <a:gs pos="0">
            <a:schemeClr val="phClr">
              <a:lumMod val="40000"/>
              <a:lumOff val="60000"/>
            </a:schemeClr>
          </a:gs>
          <a:gs pos="90000">
            <a:schemeClr val="phClr"/>
          </a:gs>
        </a:gsLst>
        <a:lin ang="5400000" scaled="0"/>
      </a:gradFill>
      <a:ln>
        <a:gradFill>
          <a:gsLst>
            <a:gs pos="0">
              <a:schemeClr val="phClr"/>
            </a:gs>
            <a:gs pos="100000">
              <a:schemeClr val="phClr">
                <a:lumMod val="75000"/>
              </a:schemeClr>
            </a:gs>
          </a:gsLst>
          <a:lin ang="5400000" scaled="1"/>
        </a:gradFill>
      </a:ln>
      <a:effectLst>
        <a:outerShdw blurRad="76200" dist="25400" dir="2700000" algn="tl" rotWithShape="0">
          <a:schemeClr val="phClr">
            <a:lumMod val="50000"/>
            <a:alpha val="30000"/>
          </a:schemeClr>
        </a:outerShdw>
      </a:effectLst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101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gradFill>
        <a:gsLst>
          <a:gs pos="0">
            <a:schemeClr val="phClr">
              <a:lumMod val="40000"/>
              <a:lumOff val="60000"/>
            </a:schemeClr>
          </a:gs>
          <a:gs pos="90000">
            <a:schemeClr val="phClr"/>
          </a:gs>
        </a:gsLst>
        <a:lin ang="10800000" scaled="0"/>
      </a:gradFill>
      <a:ln>
        <a:gradFill>
          <a:gsLst>
            <a:gs pos="0">
              <a:schemeClr val="phClr"/>
            </a:gs>
            <a:gs pos="100000">
              <a:schemeClr val="phClr">
                <a:lumMod val="75000"/>
              </a:schemeClr>
            </a:gs>
          </a:gsLst>
          <a:lin ang="10800000" scaled="0"/>
        </a:gradFill>
      </a:ln>
      <a:effectLst>
        <a:outerShdw blurRad="76200" dist="25400" dir="2700000" algn="tl" rotWithShape="0">
          <a:schemeClr val="phClr">
            <a:lumMod val="50000"/>
            <a:alpha val="30000"/>
          </a:schemeClr>
        </a:outerShdw>
      </a:effectLst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1012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gradFill>
        <a:gsLst>
          <a:gs pos="0">
            <a:schemeClr val="phClr">
              <a:lumMod val="40000"/>
              <a:lumOff val="60000"/>
            </a:schemeClr>
          </a:gs>
          <a:gs pos="90000">
            <a:schemeClr val="phClr"/>
          </a:gs>
        </a:gsLst>
        <a:lin ang="10800000" scaled="0"/>
      </a:gradFill>
      <a:ln>
        <a:gradFill>
          <a:gsLst>
            <a:gs pos="0">
              <a:schemeClr val="phClr"/>
            </a:gs>
            <a:gs pos="100000">
              <a:schemeClr val="phClr">
                <a:lumMod val="75000"/>
              </a:schemeClr>
            </a:gs>
          </a:gsLst>
          <a:lin ang="10800000" scaled="0"/>
        </a:gradFill>
      </a:ln>
      <a:effectLst>
        <a:outerShdw blurRad="76200" dist="25400" dir="2700000" algn="tl" rotWithShape="0">
          <a:schemeClr val="phClr">
            <a:lumMod val="50000"/>
            <a:alpha val="30000"/>
          </a:schemeClr>
        </a:outerShdw>
      </a:effectLst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1011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1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gradFill>
        <a:gsLst>
          <a:gs pos="0">
            <a:schemeClr val="phClr">
              <a:lumMod val="40000"/>
              <a:lumOff val="60000"/>
              <a:alpha val="91000"/>
            </a:schemeClr>
          </a:gs>
          <a:gs pos="90000">
            <a:schemeClr val="phClr"/>
          </a:gs>
        </a:gsLst>
        <a:lin ang="10800000" scaled="0"/>
      </a:gradFill>
      <a:ln>
        <a:gradFill>
          <a:gsLst>
            <a:gs pos="0">
              <a:schemeClr val="phClr"/>
            </a:gs>
            <a:gs pos="100000">
              <a:schemeClr val="phClr">
                <a:lumMod val="75000"/>
              </a:schemeClr>
            </a:gs>
          </a:gsLst>
          <a:lin ang="10800000" scaled="0"/>
        </a:gradFill>
      </a:ln>
      <a:effectLst>
        <a:outerShdw blurRad="76200" dist="25400" dir="2700000" algn="tl" rotWithShape="0">
          <a:schemeClr val="phClr">
            <a:lumMod val="50000"/>
            <a:alpha val="30000"/>
          </a:schemeClr>
        </a:outerShdw>
      </a:effectLst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10007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lt1">
          <a:lumMod val="96000"/>
        </a:schemeClr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100000">
            <a:schemeClr val="phClr"/>
          </a:gs>
          <a:gs pos="0">
            <a:schemeClr val="phClr">
              <a:hueOff val="-1670000"/>
            </a:schemeClr>
          </a:gs>
        </a:gsLst>
        <a:lin ang="5400000" scaled="0"/>
      </a:gradFill>
      <a:ln>
        <a:gradFill>
          <a:gsLst>
            <a:gs pos="100000">
              <a:schemeClr val="phClr">
                <a:lumMod val="75000"/>
              </a:schemeClr>
            </a:gs>
            <a:gs pos="0">
              <a:schemeClr val="phClr">
                <a:lumMod val="75000"/>
                <a:hueOff val="-1670000"/>
              </a:schemeClr>
            </a:gs>
          </a:gsLst>
          <a:lin ang="4620000" scaled="0"/>
        </a:gradFill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1011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1012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lt1">
          <a:lumMod val="96000"/>
        </a:schemeClr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100000">
            <a:schemeClr val="phClr"/>
          </a:gs>
          <a:gs pos="0">
            <a:schemeClr val="phClr">
              <a:hueOff val="-1670000"/>
            </a:schemeClr>
          </a:gs>
        </a:gsLst>
        <a:lin ang="10800000" scaled="0"/>
      </a:gradFill>
      <a:ln>
        <a:gradFill>
          <a:gsLst>
            <a:gs pos="100000">
              <a:schemeClr val="phClr">
                <a:lumMod val="75000"/>
              </a:schemeClr>
            </a:gs>
            <a:gs pos="0">
              <a:schemeClr val="phClr">
                <a:lumMod val="75000"/>
                <a:hueOff val="-1670000"/>
              </a:schemeClr>
            </a:gs>
          </a:gsLst>
          <a:lin ang="10800000" scaled="0"/>
        </a:gradFill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EE8E36-CE49-4597-8573-1234642C13CA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951E5-042A-4689-B795-C31BE90D0B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79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>
            <a:spLocks noGrp="1"/>
          </p:cNvSpPr>
          <p:nvPr>
            <p:ph type="pic" sz="quarter" idx="10"/>
          </p:nvPr>
        </p:nvSpPr>
        <p:spPr>
          <a:xfrm>
            <a:off x="-3167153" y="-1843313"/>
            <a:ext cx="9783006" cy="10156012"/>
          </a:xfrm>
          <a:custGeom>
            <a:avLst/>
            <a:gdLst>
              <a:gd name="connsiteX0" fmla="*/ 4158802 w 9783006"/>
              <a:gd name="connsiteY0" fmla="*/ 8526289 h 10156012"/>
              <a:gd name="connsiteX1" fmla="*/ 4172654 w 9783006"/>
              <a:gd name="connsiteY1" fmla="*/ 8531035 h 10156012"/>
              <a:gd name="connsiteX2" fmla="*/ 4229864 w 9783006"/>
              <a:gd name="connsiteY2" fmla="*/ 8532127 h 10156012"/>
              <a:gd name="connsiteX3" fmla="*/ 4235198 w 9783006"/>
              <a:gd name="connsiteY3" fmla="*/ 8530147 h 10156012"/>
              <a:gd name="connsiteX4" fmla="*/ 7545928 w 9783006"/>
              <a:gd name="connsiteY4" fmla="*/ 6682432 h 10156012"/>
              <a:gd name="connsiteX5" fmla="*/ 7524615 w 9783006"/>
              <a:gd name="connsiteY5" fmla="*/ 6726672 h 10156012"/>
              <a:gd name="connsiteX6" fmla="*/ 4828880 w 9783006"/>
              <a:gd name="connsiteY6" fmla="*/ 8524304 h 10156012"/>
              <a:gd name="connsiteX7" fmla="*/ 4614474 w 9783006"/>
              <a:gd name="connsiteY7" fmla="*/ 8535131 h 10156012"/>
              <a:gd name="connsiteX8" fmla="*/ 4631683 w 9783006"/>
              <a:gd name="connsiteY8" fmla="*/ 8540944 h 10156012"/>
              <a:gd name="connsiteX9" fmla="*/ 4849118 w 9783006"/>
              <a:gd name="connsiteY9" fmla="*/ 8566643 h 10156012"/>
              <a:gd name="connsiteX10" fmla="*/ 4988704 w 9783006"/>
              <a:gd name="connsiteY10" fmla="*/ 8652639 h 10156012"/>
              <a:gd name="connsiteX11" fmla="*/ 5155137 w 9783006"/>
              <a:gd name="connsiteY11" fmla="*/ 8652639 h 10156012"/>
              <a:gd name="connsiteX12" fmla="*/ 5391361 w 9783006"/>
              <a:gd name="connsiteY12" fmla="*/ 8566643 h 10156012"/>
              <a:gd name="connsiteX13" fmla="*/ 5504106 w 9783006"/>
              <a:gd name="connsiteY13" fmla="*/ 8555893 h 10156012"/>
              <a:gd name="connsiteX14" fmla="*/ 5702750 w 9783006"/>
              <a:gd name="connsiteY14" fmla="*/ 8625764 h 10156012"/>
              <a:gd name="connsiteX15" fmla="*/ 5783281 w 9783006"/>
              <a:gd name="connsiteY15" fmla="*/ 8668763 h 10156012"/>
              <a:gd name="connsiteX16" fmla="*/ 5874551 w 9783006"/>
              <a:gd name="connsiteY16" fmla="*/ 8593517 h 10156012"/>
              <a:gd name="connsiteX17" fmla="*/ 5938975 w 9783006"/>
              <a:gd name="connsiteY17" fmla="*/ 8523645 h 10156012"/>
              <a:gd name="connsiteX18" fmla="*/ 6126881 w 9783006"/>
              <a:gd name="connsiteY18" fmla="*/ 8389276 h 10156012"/>
              <a:gd name="connsiteX19" fmla="*/ 6363108 w 9783006"/>
              <a:gd name="connsiteY19" fmla="*/ 8265659 h 10156012"/>
              <a:gd name="connsiteX20" fmla="*/ 6577857 w 9783006"/>
              <a:gd name="connsiteY20" fmla="*/ 8072169 h 10156012"/>
              <a:gd name="connsiteX21" fmla="*/ 6808714 w 9783006"/>
              <a:gd name="connsiteY21" fmla="*/ 7943175 h 10156012"/>
              <a:gd name="connsiteX22" fmla="*/ 6867771 w 9783006"/>
              <a:gd name="connsiteY22" fmla="*/ 7948550 h 10156012"/>
              <a:gd name="connsiteX23" fmla="*/ 7034202 w 9783006"/>
              <a:gd name="connsiteY23" fmla="*/ 7803434 h 10156012"/>
              <a:gd name="connsiteX24" fmla="*/ 7141577 w 9783006"/>
              <a:gd name="connsiteY24" fmla="*/ 7620692 h 10156012"/>
              <a:gd name="connsiteX25" fmla="*/ 7248953 w 9783006"/>
              <a:gd name="connsiteY25" fmla="*/ 7464826 h 10156012"/>
              <a:gd name="connsiteX26" fmla="*/ 7329483 w 9783006"/>
              <a:gd name="connsiteY26" fmla="*/ 7292835 h 10156012"/>
              <a:gd name="connsiteX27" fmla="*/ 7524101 w 9783006"/>
              <a:gd name="connsiteY27" fmla="*/ 6776862 h 10156012"/>
              <a:gd name="connsiteX28" fmla="*/ 5079974 w 9783006"/>
              <a:gd name="connsiteY28" fmla="*/ 13 h 10156012"/>
              <a:gd name="connsiteX29" fmla="*/ 5869181 w 9783006"/>
              <a:gd name="connsiteY29" fmla="*/ 74587 h 10156012"/>
              <a:gd name="connsiteX30" fmla="*/ 8043529 w 9783006"/>
              <a:gd name="connsiteY30" fmla="*/ 1042038 h 10156012"/>
              <a:gd name="connsiteX31" fmla="*/ 9272974 w 9783006"/>
              <a:gd name="connsiteY31" fmla="*/ 2589957 h 10156012"/>
              <a:gd name="connsiteX32" fmla="*/ 9734688 w 9783006"/>
              <a:gd name="connsiteY32" fmla="*/ 3750895 h 10156012"/>
              <a:gd name="connsiteX33" fmla="*/ 9783006 w 9783006"/>
              <a:gd name="connsiteY33" fmla="*/ 4068004 h 10156012"/>
              <a:gd name="connsiteX34" fmla="*/ 9745426 w 9783006"/>
              <a:gd name="connsiteY34" fmla="*/ 4137876 h 10156012"/>
              <a:gd name="connsiteX35" fmla="*/ 9718582 w 9783006"/>
              <a:gd name="connsiteY35" fmla="*/ 4073379 h 10156012"/>
              <a:gd name="connsiteX36" fmla="*/ 9659525 w 9783006"/>
              <a:gd name="connsiteY36" fmla="*/ 3836890 h 10156012"/>
              <a:gd name="connsiteX37" fmla="*/ 9632681 w 9783006"/>
              <a:gd name="connsiteY37" fmla="*/ 3836890 h 10156012"/>
              <a:gd name="connsiteX38" fmla="*/ 9616575 w 9783006"/>
              <a:gd name="connsiteY38" fmla="*/ 3933635 h 10156012"/>
              <a:gd name="connsiteX39" fmla="*/ 9589731 w 9783006"/>
              <a:gd name="connsiteY39" fmla="*/ 4976330 h 10156012"/>
              <a:gd name="connsiteX40" fmla="*/ 9552149 w 9783006"/>
              <a:gd name="connsiteY40" fmla="*/ 5255817 h 10156012"/>
              <a:gd name="connsiteX41" fmla="*/ 9391087 w 9783006"/>
              <a:gd name="connsiteY41" fmla="*/ 5406309 h 10156012"/>
              <a:gd name="connsiteX42" fmla="*/ 9315925 w 9783006"/>
              <a:gd name="connsiteY42" fmla="*/ 5400933 h 10156012"/>
              <a:gd name="connsiteX43" fmla="*/ 9197812 w 9783006"/>
              <a:gd name="connsiteY43" fmla="*/ 5325688 h 10156012"/>
              <a:gd name="connsiteX44" fmla="*/ 9299818 w 9783006"/>
              <a:gd name="connsiteY44" fmla="*/ 5245068 h 10156012"/>
              <a:gd name="connsiteX45" fmla="*/ 9396457 w 9783006"/>
              <a:gd name="connsiteY45" fmla="*/ 5169821 h 10156012"/>
              <a:gd name="connsiteX46" fmla="*/ 9283712 w 9783006"/>
              <a:gd name="connsiteY46" fmla="*/ 5105324 h 10156012"/>
              <a:gd name="connsiteX47" fmla="*/ 9015274 w 9783006"/>
              <a:gd name="connsiteY47" fmla="*/ 5153697 h 10156012"/>
              <a:gd name="connsiteX48" fmla="*/ 9026012 w 9783006"/>
              <a:gd name="connsiteY48" fmla="*/ 5449306 h 10156012"/>
              <a:gd name="connsiteX49" fmla="*/ 8988430 w 9783006"/>
              <a:gd name="connsiteY49" fmla="*/ 5341812 h 10156012"/>
              <a:gd name="connsiteX50" fmla="*/ 8966955 w 9783006"/>
              <a:gd name="connsiteY50" fmla="*/ 5271941 h 10156012"/>
              <a:gd name="connsiteX51" fmla="*/ 8945480 w 9783006"/>
              <a:gd name="connsiteY51" fmla="*/ 4804341 h 10156012"/>
              <a:gd name="connsiteX52" fmla="*/ 8977693 w 9783006"/>
              <a:gd name="connsiteY52" fmla="*/ 4266868 h 10156012"/>
              <a:gd name="connsiteX53" fmla="*/ 8924005 w 9783006"/>
              <a:gd name="connsiteY53" fmla="*/ 3906762 h 10156012"/>
              <a:gd name="connsiteX54" fmla="*/ 8913267 w 9783006"/>
              <a:gd name="connsiteY54" fmla="*/ 3831516 h 10156012"/>
              <a:gd name="connsiteX55" fmla="*/ 8741467 w 9783006"/>
              <a:gd name="connsiteY55" fmla="*/ 3385414 h 10156012"/>
              <a:gd name="connsiteX56" fmla="*/ 8467660 w 9783006"/>
              <a:gd name="connsiteY56" fmla="*/ 3009185 h 10156012"/>
              <a:gd name="connsiteX57" fmla="*/ 8252910 w 9783006"/>
              <a:gd name="connsiteY57" fmla="*/ 2751198 h 10156012"/>
              <a:gd name="connsiteX58" fmla="*/ 7946891 w 9783006"/>
              <a:gd name="connsiteY58" fmla="*/ 2761948 h 10156012"/>
              <a:gd name="connsiteX59" fmla="*/ 8097217 w 9783006"/>
              <a:gd name="connsiteY59" fmla="*/ 3073680 h 10156012"/>
              <a:gd name="connsiteX60" fmla="*/ 8408604 w 9783006"/>
              <a:gd name="connsiteY60" fmla="*/ 4745218 h 10156012"/>
              <a:gd name="connsiteX61" fmla="*/ 8333442 w 9783006"/>
              <a:gd name="connsiteY61" fmla="*/ 4992456 h 10156012"/>
              <a:gd name="connsiteX62" fmla="*/ 8279754 w 9783006"/>
              <a:gd name="connsiteY62" fmla="*/ 5202069 h 10156012"/>
              <a:gd name="connsiteX63" fmla="*/ 8183117 w 9783006"/>
              <a:gd name="connsiteY63" fmla="*/ 5363311 h 10156012"/>
              <a:gd name="connsiteX64" fmla="*/ 8011317 w 9783006"/>
              <a:gd name="connsiteY64" fmla="*/ 5390184 h 10156012"/>
              <a:gd name="connsiteX65" fmla="*/ 7928147 w 9783006"/>
              <a:gd name="connsiteY65" fmla="*/ 5373577 h 10156012"/>
              <a:gd name="connsiteX66" fmla="*/ 7925412 w 9783006"/>
              <a:gd name="connsiteY66" fmla="*/ 5427774 h 10156012"/>
              <a:gd name="connsiteX67" fmla="*/ 7894269 w 9783006"/>
              <a:gd name="connsiteY67" fmla="*/ 5631827 h 10156012"/>
              <a:gd name="connsiteX68" fmla="*/ 7901928 w 9783006"/>
              <a:gd name="connsiteY68" fmla="*/ 5628015 h 10156012"/>
              <a:gd name="connsiteX69" fmla="*/ 8022053 w 9783006"/>
              <a:gd name="connsiteY69" fmla="*/ 5578300 h 10156012"/>
              <a:gd name="connsiteX70" fmla="*/ 8199223 w 9783006"/>
              <a:gd name="connsiteY70" fmla="*/ 5610548 h 10156012"/>
              <a:gd name="connsiteX71" fmla="*/ 8295860 w 9783006"/>
              <a:gd name="connsiteY71" fmla="*/ 5642796 h 10156012"/>
              <a:gd name="connsiteX72" fmla="*/ 8338810 w 9783006"/>
              <a:gd name="connsiteY72" fmla="*/ 5562175 h 10156012"/>
              <a:gd name="connsiteX73" fmla="*/ 8483766 w 9783006"/>
              <a:gd name="connsiteY73" fmla="*/ 5438557 h 10156012"/>
              <a:gd name="connsiteX74" fmla="*/ 8601880 w 9783006"/>
              <a:gd name="connsiteY74" fmla="*/ 6309261 h 10156012"/>
              <a:gd name="connsiteX75" fmla="*/ 8521348 w 9783006"/>
              <a:gd name="connsiteY75" fmla="*/ 6728489 h 10156012"/>
              <a:gd name="connsiteX76" fmla="*/ 8575036 w 9783006"/>
              <a:gd name="connsiteY76" fmla="*/ 7018723 h 10156012"/>
              <a:gd name="connsiteX77" fmla="*/ 8617986 w 9783006"/>
              <a:gd name="connsiteY77" fmla="*/ 7024100 h 10156012"/>
              <a:gd name="connsiteX78" fmla="*/ 8703887 w 9783006"/>
              <a:gd name="connsiteY78" fmla="*/ 6798361 h 10156012"/>
              <a:gd name="connsiteX79" fmla="*/ 8698517 w 9783006"/>
              <a:gd name="connsiteY79" fmla="*/ 6427504 h 10156012"/>
              <a:gd name="connsiteX80" fmla="*/ 8719993 w 9783006"/>
              <a:gd name="connsiteY80" fmla="*/ 6330760 h 10156012"/>
              <a:gd name="connsiteX81" fmla="*/ 8816629 w 9783006"/>
              <a:gd name="connsiteY81" fmla="*/ 6395257 h 10156012"/>
              <a:gd name="connsiteX82" fmla="*/ 8875685 w 9783006"/>
              <a:gd name="connsiteY82" fmla="*/ 6846732 h 10156012"/>
              <a:gd name="connsiteX83" fmla="*/ 8467660 w 9783006"/>
              <a:gd name="connsiteY83" fmla="*/ 8201162 h 10156012"/>
              <a:gd name="connsiteX84" fmla="*/ 7313377 w 9783006"/>
              <a:gd name="connsiteY84" fmla="*/ 9485719 h 10156012"/>
              <a:gd name="connsiteX85" fmla="*/ 6379214 w 9783006"/>
              <a:gd name="connsiteY85" fmla="*/ 9899573 h 10156012"/>
              <a:gd name="connsiteX86" fmla="*/ 6304050 w 9783006"/>
              <a:gd name="connsiteY86" fmla="*/ 9888823 h 10156012"/>
              <a:gd name="connsiteX87" fmla="*/ 6078563 w 9783006"/>
              <a:gd name="connsiteY87" fmla="*/ 9845825 h 10156012"/>
              <a:gd name="connsiteX88" fmla="*/ 5010180 w 9783006"/>
              <a:gd name="connsiteY88" fmla="*/ 10114562 h 10156012"/>
              <a:gd name="connsiteX89" fmla="*/ 3603566 w 9783006"/>
              <a:gd name="connsiteY89" fmla="*/ 10087688 h 10156012"/>
              <a:gd name="connsiteX90" fmla="*/ 3351233 w 9783006"/>
              <a:gd name="connsiteY90" fmla="*/ 9953320 h 10156012"/>
              <a:gd name="connsiteX91" fmla="*/ 3195539 w 9783006"/>
              <a:gd name="connsiteY91" fmla="*/ 9883449 h 10156012"/>
              <a:gd name="connsiteX92" fmla="*/ 2894890 w 9783006"/>
              <a:gd name="connsiteY92" fmla="*/ 9754455 h 10156012"/>
              <a:gd name="connsiteX93" fmla="*/ 2030519 w 9783006"/>
              <a:gd name="connsiteY93" fmla="*/ 9378225 h 10156012"/>
              <a:gd name="connsiteX94" fmla="*/ 140716 w 9783006"/>
              <a:gd name="connsiteY94" fmla="*/ 6997225 h 10156012"/>
              <a:gd name="connsiteX95" fmla="*/ 49447 w 9783006"/>
              <a:gd name="connsiteY95" fmla="*/ 6701616 h 10156012"/>
              <a:gd name="connsiteX96" fmla="*/ 49447 w 9783006"/>
              <a:gd name="connsiteY96" fmla="*/ 6561873 h 10156012"/>
              <a:gd name="connsiteX97" fmla="*/ 49447 w 9783006"/>
              <a:gd name="connsiteY97" fmla="*/ 6481252 h 10156012"/>
              <a:gd name="connsiteX98" fmla="*/ 65553 w 9783006"/>
              <a:gd name="connsiteY98" fmla="*/ 6309261 h 10156012"/>
              <a:gd name="connsiteX99" fmla="*/ 22603 w 9783006"/>
              <a:gd name="connsiteY99" fmla="*/ 6303886 h 10156012"/>
              <a:gd name="connsiteX100" fmla="*/ 38709 w 9783006"/>
              <a:gd name="connsiteY100" fmla="*/ 6142645 h 10156012"/>
              <a:gd name="connsiteX101" fmla="*/ 22603 w 9783006"/>
              <a:gd name="connsiteY101" fmla="*/ 5927657 h 10156012"/>
              <a:gd name="connsiteX102" fmla="*/ 274934 w 9783006"/>
              <a:gd name="connsiteY102" fmla="*/ 4148625 h 10156012"/>
              <a:gd name="connsiteX103" fmla="*/ 580953 w 9783006"/>
              <a:gd name="connsiteY103" fmla="*/ 3498283 h 10156012"/>
              <a:gd name="connsiteX104" fmla="*/ 811810 w 9783006"/>
              <a:gd name="connsiteY104" fmla="*/ 3326292 h 10156012"/>
              <a:gd name="connsiteX105" fmla="*/ 956766 w 9783006"/>
              <a:gd name="connsiteY105" fmla="*/ 3213423 h 10156012"/>
              <a:gd name="connsiteX106" fmla="*/ 2733825 w 9783006"/>
              <a:gd name="connsiteY106" fmla="*/ 1289273 h 10156012"/>
              <a:gd name="connsiteX107" fmla="*/ 4795430 w 9783006"/>
              <a:gd name="connsiteY107" fmla="*/ 724929 h 10156012"/>
              <a:gd name="connsiteX108" fmla="*/ 4945754 w 9783006"/>
              <a:gd name="connsiteY108" fmla="*/ 719554 h 10156012"/>
              <a:gd name="connsiteX109" fmla="*/ 4972598 w 9783006"/>
              <a:gd name="connsiteY109" fmla="*/ 708805 h 10156012"/>
              <a:gd name="connsiteX110" fmla="*/ 4897436 w 9783006"/>
              <a:gd name="connsiteY110" fmla="*/ 450819 h 10156012"/>
              <a:gd name="connsiteX111" fmla="*/ 4816905 w 9783006"/>
              <a:gd name="connsiteY111" fmla="*/ 520689 h 10156012"/>
              <a:gd name="connsiteX112" fmla="*/ 4467935 w 9783006"/>
              <a:gd name="connsiteY112" fmla="*/ 542189 h 10156012"/>
              <a:gd name="connsiteX113" fmla="*/ 4344454 w 9783006"/>
              <a:gd name="connsiteY113" fmla="*/ 531440 h 10156012"/>
              <a:gd name="connsiteX114" fmla="*/ 4339084 w 9783006"/>
              <a:gd name="connsiteY114" fmla="*/ 413195 h 10156012"/>
              <a:gd name="connsiteX115" fmla="*/ 4392772 w 9783006"/>
              <a:gd name="connsiteY115" fmla="*/ 354074 h 10156012"/>
              <a:gd name="connsiteX116" fmla="*/ 3812947 w 9783006"/>
              <a:gd name="connsiteY116" fmla="*/ 235829 h 10156012"/>
              <a:gd name="connsiteX117" fmla="*/ 4290766 w 9783006"/>
              <a:gd name="connsiteY117" fmla="*/ 74587 h 10156012"/>
              <a:gd name="connsiteX118" fmla="*/ 5079974 w 9783006"/>
              <a:gd name="connsiteY118" fmla="*/ 13 h 10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9783006" h="10156012">
                <a:moveTo>
                  <a:pt x="4158802" y="8526289"/>
                </a:moveTo>
                <a:lnTo>
                  <a:pt x="4172654" y="8531035"/>
                </a:lnTo>
                <a:cubicBezTo>
                  <a:pt x="4190773" y="8534730"/>
                  <a:pt x="4209564" y="8535570"/>
                  <a:pt x="4229864" y="8532127"/>
                </a:cubicBezTo>
                <a:lnTo>
                  <a:pt x="4235198" y="8530147"/>
                </a:lnTo>
                <a:close/>
                <a:moveTo>
                  <a:pt x="7545928" y="6682432"/>
                </a:moveTo>
                <a:lnTo>
                  <a:pt x="7524615" y="6726672"/>
                </a:lnTo>
                <a:cubicBezTo>
                  <a:pt x="6990559" y="7709780"/>
                  <a:pt x="5995105" y="8405867"/>
                  <a:pt x="4828880" y="8524304"/>
                </a:cubicBezTo>
                <a:lnTo>
                  <a:pt x="4614474" y="8535131"/>
                </a:lnTo>
                <a:lnTo>
                  <a:pt x="4631683" y="8540944"/>
                </a:lnTo>
                <a:cubicBezTo>
                  <a:pt x="4698121" y="8567651"/>
                  <a:pt x="4764559" y="8598891"/>
                  <a:pt x="4849118" y="8566643"/>
                </a:cubicBezTo>
                <a:cubicBezTo>
                  <a:pt x="4881330" y="8555893"/>
                  <a:pt x="4940386" y="8620390"/>
                  <a:pt x="4988704" y="8652639"/>
                </a:cubicBezTo>
                <a:cubicBezTo>
                  <a:pt x="5031654" y="8652639"/>
                  <a:pt x="5085342" y="8652639"/>
                  <a:pt x="5155137" y="8652639"/>
                </a:cubicBezTo>
                <a:cubicBezTo>
                  <a:pt x="5171243" y="8523645"/>
                  <a:pt x="5289355" y="8566643"/>
                  <a:pt x="5391361" y="8566643"/>
                </a:cubicBezTo>
                <a:cubicBezTo>
                  <a:pt x="5428943" y="8566643"/>
                  <a:pt x="5471893" y="8572018"/>
                  <a:pt x="5504106" y="8555893"/>
                </a:cubicBezTo>
                <a:cubicBezTo>
                  <a:pt x="5595374" y="8523645"/>
                  <a:pt x="5649062" y="8566643"/>
                  <a:pt x="5702750" y="8625764"/>
                </a:cubicBezTo>
                <a:cubicBezTo>
                  <a:pt x="5724224" y="8647263"/>
                  <a:pt x="5761806" y="8674137"/>
                  <a:pt x="5783281" y="8668763"/>
                </a:cubicBezTo>
                <a:cubicBezTo>
                  <a:pt x="5820863" y="8658014"/>
                  <a:pt x="5842337" y="8620390"/>
                  <a:pt x="5874551" y="8593517"/>
                </a:cubicBezTo>
                <a:cubicBezTo>
                  <a:pt x="5896025" y="8572018"/>
                  <a:pt x="5912131" y="8545143"/>
                  <a:pt x="5938975" y="8523645"/>
                </a:cubicBezTo>
                <a:cubicBezTo>
                  <a:pt x="5998031" y="8480648"/>
                  <a:pt x="6073193" y="8448399"/>
                  <a:pt x="6126881" y="8389276"/>
                </a:cubicBezTo>
                <a:cubicBezTo>
                  <a:pt x="6191307" y="8319407"/>
                  <a:pt x="6261100" y="8276408"/>
                  <a:pt x="6363108" y="8265659"/>
                </a:cubicBezTo>
                <a:cubicBezTo>
                  <a:pt x="6529539" y="8249535"/>
                  <a:pt x="6540277" y="8233411"/>
                  <a:pt x="6577857" y="8072169"/>
                </a:cubicBezTo>
                <a:cubicBezTo>
                  <a:pt x="6599333" y="7970050"/>
                  <a:pt x="6706707" y="7910928"/>
                  <a:pt x="6808714" y="7943175"/>
                </a:cubicBezTo>
                <a:cubicBezTo>
                  <a:pt x="6830189" y="7948550"/>
                  <a:pt x="6857033" y="7959299"/>
                  <a:pt x="6867771" y="7948550"/>
                </a:cubicBezTo>
                <a:cubicBezTo>
                  <a:pt x="6926828" y="7905553"/>
                  <a:pt x="6985884" y="7857180"/>
                  <a:pt x="7034202" y="7803434"/>
                </a:cubicBezTo>
                <a:cubicBezTo>
                  <a:pt x="7077152" y="7755060"/>
                  <a:pt x="7098628" y="7690563"/>
                  <a:pt x="7141577" y="7620692"/>
                </a:cubicBezTo>
                <a:cubicBezTo>
                  <a:pt x="7173790" y="7577695"/>
                  <a:pt x="7216740" y="7523947"/>
                  <a:pt x="7248953" y="7464826"/>
                </a:cubicBezTo>
                <a:cubicBezTo>
                  <a:pt x="7281165" y="7411078"/>
                  <a:pt x="7297271" y="7346581"/>
                  <a:pt x="7329483" y="7292835"/>
                </a:cubicBezTo>
                <a:cubicBezTo>
                  <a:pt x="7428805" y="7131594"/>
                  <a:pt x="7481151" y="6955572"/>
                  <a:pt x="7524101" y="6776862"/>
                </a:cubicBezTo>
                <a:close/>
                <a:moveTo>
                  <a:pt x="5079974" y="13"/>
                </a:moveTo>
                <a:cubicBezTo>
                  <a:pt x="5343043" y="-659"/>
                  <a:pt x="5606112" y="23529"/>
                  <a:pt x="5869181" y="74587"/>
                </a:cubicBezTo>
                <a:cubicBezTo>
                  <a:pt x="6669127" y="225080"/>
                  <a:pt x="7393909" y="563687"/>
                  <a:pt x="8043529" y="1042038"/>
                </a:cubicBezTo>
                <a:cubicBezTo>
                  <a:pt x="8591142" y="1445141"/>
                  <a:pt x="8956217" y="1998738"/>
                  <a:pt x="9272974" y="2589957"/>
                </a:cubicBezTo>
                <a:cubicBezTo>
                  <a:pt x="9471619" y="2960812"/>
                  <a:pt x="9584363" y="3363916"/>
                  <a:pt x="9734688" y="3750895"/>
                </a:cubicBezTo>
                <a:cubicBezTo>
                  <a:pt x="9772270" y="3853014"/>
                  <a:pt x="9772270" y="3965885"/>
                  <a:pt x="9783006" y="4068004"/>
                </a:cubicBezTo>
                <a:cubicBezTo>
                  <a:pt x="9783006" y="4089502"/>
                  <a:pt x="9756162" y="4116375"/>
                  <a:pt x="9745426" y="4137876"/>
                </a:cubicBezTo>
                <a:cubicBezTo>
                  <a:pt x="9734688" y="4116375"/>
                  <a:pt x="9723950" y="4094877"/>
                  <a:pt x="9718582" y="4073379"/>
                </a:cubicBezTo>
                <a:cubicBezTo>
                  <a:pt x="9697106" y="3992758"/>
                  <a:pt x="9681000" y="3912137"/>
                  <a:pt x="9659525" y="3836890"/>
                </a:cubicBezTo>
                <a:cubicBezTo>
                  <a:pt x="9654156" y="3836890"/>
                  <a:pt x="9643419" y="3836890"/>
                  <a:pt x="9632681" y="3836890"/>
                </a:cubicBezTo>
                <a:cubicBezTo>
                  <a:pt x="9627312" y="3869140"/>
                  <a:pt x="9611206" y="3901388"/>
                  <a:pt x="9616575" y="3933635"/>
                </a:cubicBezTo>
                <a:cubicBezTo>
                  <a:pt x="9681000" y="4282992"/>
                  <a:pt x="9638050" y="4632348"/>
                  <a:pt x="9589731" y="4976330"/>
                </a:cubicBezTo>
                <a:cubicBezTo>
                  <a:pt x="9573625" y="5067702"/>
                  <a:pt x="9562887" y="5164447"/>
                  <a:pt x="9552149" y="5255817"/>
                </a:cubicBezTo>
                <a:cubicBezTo>
                  <a:pt x="9541413" y="5390184"/>
                  <a:pt x="9525305" y="5411684"/>
                  <a:pt x="9391087" y="5406309"/>
                </a:cubicBezTo>
                <a:cubicBezTo>
                  <a:pt x="9369613" y="5406309"/>
                  <a:pt x="9337399" y="5411684"/>
                  <a:pt x="9315925" y="5400933"/>
                </a:cubicBezTo>
                <a:cubicBezTo>
                  <a:pt x="9278343" y="5379435"/>
                  <a:pt x="9240762" y="5352561"/>
                  <a:pt x="9197812" y="5325688"/>
                </a:cubicBezTo>
                <a:cubicBezTo>
                  <a:pt x="9235392" y="5298814"/>
                  <a:pt x="9267606" y="5271941"/>
                  <a:pt x="9299818" y="5245068"/>
                </a:cubicBezTo>
                <a:cubicBezTo>
                  <a:pt x="9332031" y="5218193"/>
                  <a:pt x="9364243" y="5196694"/>
                  <a:pt x="9396457" y="5169821"/>
                </a:cubicBezTo>
                <a:cubicBezTo>
                  <a:pt x="9358875" y="5148323"/>
                  <a:pt x="9326662" y="5116073"/>
                  <a:pt x="9283712" y="5105324"/>
                </a:cubicBezTo>
                <a:cubicBezTo>
                  <a:pt x="9192442" y="5083826"/>
                  <a:pt x="9090436" y="5078451"/>
                  <a:pt x="9015274" y="5153697"/>
                </a:cubicBezTo>
                <a:cubicBezTo>
                  <a:pt x="9144124" y="5250442"/>
                  <a:pt x="9144124" y="5250442"/>
                  <a:pt x="9026012" y="5449306"/>
                </a:cubicBezTo>
                <a:cubicBezTo>
                  <a:pt x="9009906" y="5400933"/>
                  <a:pt x="8999168" y="5374060"/>
                  <a:pt x="8988430" y="5341812"/>
                </a:cubicBezTo>
                <a:cubicBezTo>
                  <a:pt x="8983062" y="5320314"/>
                  <a:pt x="8983062" y="5293439"/>
                  <a:pt x="8966955" y="5271941"/>
                </a:cubicBezTo>
                <a:cubicBezTo>
                  <a:pt x="8859579" y="5121448"/>
                  <a:pt x="8864949" y="4954832"/>
                  <a:pt x="8945480" y="4804341"/>
                </a:cubicBezTo>
                <a:cubicBezTo>
                  <a:pt x="9042118" y="4621601"/>
                  <a:pt x="9026012" y="4449608"/>
                  <a:pt x="8977693" y="4266868"/>
                </a:cubicBezTo>
                <a:cubicBezTo>
                  <a:pt x="8945480" y="4148625"/>
                  <a:pt x="8940111" y="4025005"/>
                  <a:pt x="8924005" y="3906762"/>
                </a:cubicBezTo>
                <a:cubicBezTo>
                  <a:pt x="8918636" y="3879889"/>
                  <a:pt x="8924005" y="3853014"/>
                  <a:pt x="8913267" y="3831516"/>
                </a:cubicBezTo>
                <a:cubicBezTo>
                  <a:pt x="8859579" y="3681023"/>
                  <a:pt x="8800523" y="3535907"/>
                  <a:pt x="8741467" y="3385414"/>
                </a:cubicBezTo>
                <a:cubicBezTo>
                  <a:pt x="8682411" y="3234922"/>
                  <a:pt x="8591142" y="3116679"/>
                  <a:pt x="8467660" y="3009185"/>
                </a:cubicBezTo>
                <a:cubicBezTo>
                  <a:pt x="8392498" y="2939313"/>
                  <a:pt x="8333442" y="2853318"/>
                  <a:pt x="8252910" y="2751198"/>
                </a:cubicBezTo>
                <a:cubicBezTo>
                  <a:pt x="8177747" y="2767322"/>
                  <a:pt x="8070373" y="2622204"/>
                  <a:pt x="7946891" y="2761948"/>
                </a:cubicBezTo>
                <a:cubicBezTo>
                  <a:pt x="7995211" y="2864067"/>
                  <a:pt x="8043529" y="2971561"/>
                  <a:pt x="8097217" y="3073680"/>
                </a:cubicBezTo>
                <a:cubicBezTo>
                  <a:pt x="8349548" y="3605779"/>
                  <a:pt x="8489136" y="4153999"/>
                  <a:pt x="8408604" y="4745218"/>
                </a:cubicBezTo>
                <a:cubicBezTo>
                  <a:pt x="8397866" y="4831214"/>
                  <a:pt x="8360286" y="4911835"/>
                  <a:pt x="8333442" y="4992456"/>
                </a:cubicBezTo>
                <a:cubicBezTo>
                  <a:pt x="8317336" y="5062327"/>
                  <a:pt x="8306598" y="5137572"/>
                  <a:pt x="8279754" y="5202069"/>
                </a:cubicBezTo>
                <a:cubicBezTo>
                  <a:pt x="8252910" y="5261191"/>
                  <a:pt x="8209960" y="5309563"/>
                  <a:pt x="8183117" y="5363311"/>
                </a:cubicBezTo>
                <a:cubicBezTo>
                  <a:pt x="8134797" y="5443932"/>
                  <a:pt x="8075741" y="5400933"/>
                  <a:pt x="8011317" y="5390184"/>
                </a:cubicBezTo>
                <a:lnTo>
                  <a:pt x="7928147" y="5373577"/>
                </a:lnTo>
                <a:lnTo>
                  <a:pt x="7925412" y="5427774"/>
                </a:lnTo>
                <a:lnTo>
                  <a:pt x="7894269" y="5631827"/>
                </a:lnTo>
                <a:lnTo>
                  <a:pt x="7901928" y="5628015"/>
                </a:lnTo>
                <a:cubicBezTo>
                  <a:pt x="7940181" y="5607861"/>
                  <a:pt x="7979103" y="5589049"/>
                  <a:pt x="8022053" y="5578300"/>
                </a:cubicBezTo>
                <a:cubicBezTo>
                  <a:pt x="8075741" y="5567549"/>
                  <a:pt x="8140167" y="5594424"/>
                  <a:pt x="8199223" y="5610548"/>
                </a:cubicBezTo>
                <a:cubicBezTo>
                  <a:pt x="8231436" y="5621297"/>
                  <a:pt x="8269017" y="5648170"/>
                  <a:pt x="8295860" y="5642796"/>
                </a:cubicBezTo>
                <a:cubicBezTo>
                  <a:pt x="8317336" y="5637421"/>
                  <a:pt x="8344180" y="5583675"/>
                  <a:pt x="8338810" y="5562175"/>
                </a:cubicBezTo>
                <a:cubicBezTo>
                  <a:pt x="8311966" y="5433182"/>
                  <a:pt x="8397866" y="5449306"/>
                  <a:pt x="8483766" y="5438557"/>
                </a:cubicBezTo>
                <a:cubicBezTo>
                  <a:pt x="8521348" y="5728791"/>
                  <a:pt x="8709255" y="5992152"/>
                  <a:pt x="8601880" y="6309261"/>
                </a:cubicBezTo>
                <a:cubicBezTo>
                  <a:pt x="8558930" y="6438255"/>
                  <a:pt x="8564298" y="6588746"/>
                  <a:pt x="8521348" y="6728489"/>
                </a:cubicBezTo>
                <a:cubicBezTo>
                  <a:pt x="8494504" y="6809110"/>
                  <a:pt x="8553560" y="6921979"/>
                  <a:pt x="8575036" y="7018723"/>
                </a:cubicBezTo>
                <a:cubicBezTo>
                  <a:pt x="8591142" y="7024100"/>
                  <a:pt x="8607248" y="7024100"/>
                  <a:pt x="8617986" y="7024100"/>
                </a:cubicBezTo>
                <a:cubicBezTo>
                  <a:pt x="8650199" y="6948853"/>
                  <a:pt x="8698517" y="6878982"/>
                  <a:pt x="8703887" y="6798361"/>
                </a:cubicBezTo>
                <a:cubicBezTo>
                  <a:pt x="8714623" y="6674741"/>
                  <a:pt x="8698517" y="6551124"/>
                  <a:pt x="8698517" y="6427504"/>
                </a:cubicBezTo>
                <a:cubicBezTo>
                  <a:pt x="8698517" y="6395257"/>
                  <a:pt x="8714623" y="6363009"/>
                  <a:pt x="8719993" y="6330760"/>
                </a:cubicBezTo>
                <a:cubicBezTo>
                  <a:pt x="8752205" y="6352260"/>
                  <a:pt x="8805893" y="6368383"/>
                  <a:pt x="8816629" y="6395257"/>
                </a:cubicBezTo>
                <a:cubicBezTo>
                  <a:pt x="8886423" y="6540374"/>
                  <a:pt x="8886423" y="6690865"/>
                  <a:pt x="8875685" y="6846732"/>
                </a:cubicBezTo>
                <a:cubicBezTo>
                  <a:pt x="8838105" y="7330458"/>
                  <a:pt x="8687779" y="7771184"/>
                  <a:pt x="8467660" y="8201162"/>
                </a:cubicBezTo>
                <a:cubicBezTo>
                  <a:pt x="8193854" y="8738634"/>
                  <a:pt x="7807304" y="9157861"/>
                  <a:pt x="7313377" y="9485719"/>
                </a:cubicBezTo>
                <a:cubicBezTo>
                  <a:pt x="7023464" y="9673834"/>
                  <a:pt x="6722813" y="9835076"/>
                  <a:pt x="6379214" y="9899573"/>
                </a:cubicBezTo>
                <a:cubicBezTo>
                  <a:pt x="6352370" y="9904947"/>
                  <a:pt x="6314788" y="9899573"/>
                  <a:pt x="6304050" y="9888823"/>
                </a:cubicBezTo>
                <a:cubicBezTo>
                  <a:pt x="6239626" y="9792079"/>
                  <a:pt x="6159094" y="9808203"/>
                  <a:pt x="6078563" y="9845825"/>
                </a:cubicBezTo>
                <a:cubicBezTo>
                  <a:pt x="5734962" y="9990943"/>
                  <a:pt x="5375255" y="10071564"/>
                  <a:pt x="5010180" y="10114562"/>
                </a:cubicBezTo>
                <a:cubicBezTo>
                  <a:pt x="4543099" y="10173683"/>
                  <a:pt x="4070647" y="10173683"/>
                  <a:pt x="3603566" y="10087688"/>
                </a:cubicBezTo>
                <a:cubicBezTo>
                  <a:pt x="3442503" y="10055440"/>
                  <a:pt x="3410289" y="10028567"/>
                  <a:pt x="3351233" y="9953320"/>
                </a:cubicBezTo>
                <a:cubicBezTo>
                  <a:pt x="3297545" y="9931820"/>
                  <a:pt x="3249227" y="9904947"/>
                  <a:pt x="3195539" y="9883449"/>
                </a:cubicBezTo>
                <a:cubicBezTo>
                  <a:pt x="3093532" y="9835076"/>
                  <a:pt x="2996896" y="9775955"/>
                  <a:pt x="2894890" y="9754455"/>
                </a:cubicBezTo>
                <a:cubicBezTo>
                  <a:pt x="2578133" y="9689959"/>
                  <a:pt x="2298956" y="9539467"/>
                  <a:pt x="2030519" y="9378225"/>
                </a:cubicBezTo>
                <a:cubicBezTo>
                  <a:pt x="1107093" y="8824630"/>
                  <a:pt x="478947" y="8023796"/>
                  <a:pt x="140716" y="6997225"/>
                </a:cubicBezTo>
                <a:cubicBezTo>
                  <a:pt x="108503" y="6900480"/>
                  <a:pt x="76291" y="6803735"/>
                  <a:pt x="49447" y="6701616"/>
                </a:cubicBezTo>
                <a:cubicBezTo>
                  <a:pt x="38709" y="6658618"/>
                  <a:pt x="49447" y="6610246"/>
                  <a:pt x="49447" y="6561873"/>
                </a:cubicBezTo>
                <a:cubicBezTo>
                  <a:pt x="49447" y="6535000"/>
                  <a:pt x="60184" y="6492001"/>
                  <a:pt x="49447" y="6481252"/>
                </a:cubicBezTo>
                <a:cubicBezTo>
                  <a:pt x="-31085" y="6416755"/>
                  <a:pt x="-4241" y="6363009"/>
                  <a:pt x="65553" y="6309261"/>
                </a:cubicBezTo>
                <a:cubicBezTo>
                  <a:pt x="49447" y="6303886"/>
                  <a:pt x="38709" y="6303886"/>
                  <a:pt x="22603" y="6303886"/>
                </a:cubicBezTo>
                <a:cubicBezTo>
                  <a:pt x="27971" y="6250139"/>
                  <a:pt x="38709" y="6196392"/>
                  <a:pt x="38709" y="6142645"/>
                </a:cubicBezTo>
                <a:cubicBezTo>
                  <a:pt x="33341" y="6072773"/>
                  <a:pt x="27971" y="5997527"/>
                  <a:pt x="22603" y="5927657"/>
                </a:cubicBezTo>
                <a:cubicBezTo>
                  <a:pt x="-25717" y="5314938"/>
                  <a:pt x="49447" y="4718344"/>
                  <a:pt x="274934" y="4148625"/>
                </a:cubicBezTo>
                <a:cubicBezTo>
                  <a:pt x="360834" y="3922886"/>
                  <a:pt x="478947" y="3713273"/>
                  <a:pt x="580953" y="3498283"/>
                </a:cubicBezTo>
                <a:cubicBezTo>
                  <a:pt x="629273" y="3401538"/>
                  <a:pt x="704435" y="3353167"/>
                  <a:pt x="811810" y="3326292"/>
                </a:cubicBezTo>
                <a:cubicBezTo>
                  <a:pt x="865498" y="3315543"/>
                  <a:pt x="935292" y="3267172"/>
                  <a:pt x="956766" y="3213423"/>
                </a:cubicBezTo>
                <a:cubicBezTo>
                  <a:pt x="1354055" y="2391091"/>
                  <a:pt x="1976831" y="1778373"/>
                  <a:pt x="2733825" y="1289273"/>
                </a:cubicBezTo>
                <a:cubicBezTo>
                  <a:pt x="3356603" y="886171"/>
                  <a:pt x="4059909" y="741053"/>
                  <a:pt x="4795430" y="724929"/>
                </a:cubicBezTo>
                <a:cubicBezTo>
                  <a:pt x="4843748" y="719554"/>
                  <a:pt x="4892068" y="719554"/>
                  <a:pt x="4945754" y="719554"/>
                </a:cubicBezTo>
                <a:cubicBezTo>
                  <a:pt x="4956492" y="719554"/>
                  <a:pt x="4967230" y="714180"/>
                  <a:pt x="4972598" y="708805"/>
                </a:cubicBezTo>
                <a:cubicBezTo>
                  <a:pt x="4951124" y="628184"/>
                  <a:pt x="4929648" y="552938"/>
                  <a:pt x="4897436" y="450819"/>
                </a:cubicBezTo>
                <a:cubicBezTo>
                  <a:pt x="4843748" y="418569"/>
                  <a:pt x="4822274" y="466943"/>
                  <a:pt x="4816905" y="520689"/>
                </a:cubicBezTo>
                <a:cubicBezTo>
                  <a:pt x="4698791" y="531440"/>
                  <a:pt x="4580679" y="536814"/>
                  <a:pt x="4467935" y="542189"/>
                </a:cubicBezTo>
                <a:cubicBezTo>
                  <a:pt x="4424985" y="547563"/>
                  <a:pt x="4376666" y="547563"/>
                  <a:pt x="4344454" y="531440"/>
                </a:cubicBezTo>
                <a:cubicBezTo>
                  <a:pt x="4285398" y="509939"/>
                  <a:pt x="4285398" y="450819"/>
                  <a:pt x="4339084" y="413195"/>
                </a:cubicBezTo>
                <a:cubicBezTo>
                  <a:pt x="4360560" y="402446"/>
                  <a:pt x="4376666" y="386322"/>
                  <a:pt x="4392772" y="354074"/>
                </a:cubicBezTo>
                <a:cubicBezTo>
                  <a:pt x="4188760" y="402446"/>
                  <a:pt x="4000853" y="386322"/>
                  <a:pt x="3812947" y="235829"/>
                </a:cubicBezTo>
                <a:cubicBezTo>
                  <a:pt x="3979379" y="176707"/>
                  <a:pt x="4129703" y="101462"/>
                  <a:pt x="4290766" y="74587"/>
                </a:cubicBezTo>
                <a:cubicBezTo>
                  <a:pt x="4553835" y="26216"/>
                  <a:pt x="4816905" y="685"/>
                  <a:pt x="5079974" y="1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>
            <a:spLocks noGrp="1"/>
          </p:cNvSpPr>
          <p:nvPr>
            <p:ph type="pic" sz="quarter" idx="10"/>
          </p:nvPr>
        </p:nvSpPr>
        <p:spPr>
          <a:xfrm>
            <a:off x="-1315962" y="-1407887"/>
            <a:ext cx="14815831" cy="5122508"/>
          </a:xfrm>
          <a:custGeom>
            <a:avLst/>
            <a:gdLst>
              <a:gd name="connsiteX0" fmla="*/ 12859163 w 14815831"/>
              <a:gd name="connsiteY0" fmla="*/ 0 h 5122508"/>
              <a:gd name="connsiteX1" fmla="*/ 12943877 w 14815831"/>
              <a:gd name="connsiteY1" fmla="*/ 80475 h 5122508"/>
              <a:gd name="connsiteX2" fmla="*/ 13198021 w 14815831"/>
              <a:gd name="connsiteY2" fmla="*/ 451554 h 5122508"/>
              <a:gd name="connsiteX3" fmla="*/ 13269360 w 14815831"/>
              <a:gd name="connsiteY3" fmla="*/ 572267 h 5122508"/>
              <a:gd name="connsiteX4" fmla="*/ 13407578 w 14815831"/>
              <a:gd name="connsiteY4" fmla="*/ 822634 h 5122508"/>
              <a:gd name="connsiteX5" fmla="*/ 13349616 w 14815831"/>
              <a:gd name="connsiteY5" fmla="*/ 813692 h 5122508"/>
              <a:gd name="connsiteX6" fmla="*/ 13715226 w 14815831"/>
              <a:gd name="connsiteY6" fmla="*/ 1198184 h 5122508"/>
              <a:gd name="connsiteX7" fmla="*/ 13420954 w 14815831"/>
              <a:gd name="connsiteY7" fmla="*/ 965700 h 5122508"/>
              <a:gd name="connsiteX8" fmla="*/ 13407578 w 14815831"/>
              <a:gd name="connsiteY8" fmla="*/ 974642 h 5122508"/>
              <a:gd name="connsiteX9" fmla="*/ 13510127 w 14815831"/>
              <a:gd name="connsiteY9" fmla="*/ 1122180 h 5122508"/>
              <a:gd name="connsiteX10" fmla="*/ 13715226 w 14815831"/>
              <a:gd name="connsiteY10" fmla="*/ 1283130 h 5122508"/>
              <a:gd name="connsiteX11" fmla="*/ 13782106 w 14815831"/>
              <a:gd name="connsiteY11" fmla="*/ 1359134 h 5122508"/>
              <a:gd name="connsiteX12" fmla="*/ 13915866 w 14815831"/>
              <a:gd name="connsiteY12" fmla="*/ 1408313 h 5122508"/>
              <a:gd name="connsiteX13" fmla="*/ 13973828 w 14815831"/>
              <a:gd name="connsiteY13" fmla="*/ 1555851 h 5122508"/>
              <a:gd name="connsiteX14" fmla="*/ 14089754 w 14815831"/>
              <a:gd name="connsiteY14" fmla="*/ 1649738 h 5122508"/>
              <a:gd name="connsiteX15" fmla="*/ 14125423 w 14815831"/>
              <a:gd name="connsiteY15" fmla="*/ 1685505 h 5122508"/>
              <a:gd name="connsiteX16" fmla="*/ 14170009 w 14815831"/>
              <a:gd name="connsiteY16" fmla="*/ 1819630 h 5122508"/>
              <a:gd name="connsiteX17" fmla="*/ 14330521 w 14815831"/>
              <a:gd name="connsiteY17" fmla="*/ 2052113 h 5122508"/>
              <a:gd name="connsiteX18" fmla="*/ 14388484 w 14815831"/>
              <a:gd name="connsiteY18" fmla="*/ 2159413 h 5122508"/>
              <a:gd name="connsiteX19" fmla="*/ 14513326 w 14815831"/>
              <a:gd name="connsiteY19" fmla="*/ 2391897 h 5122508"/>
              <a:gd name="connsiteX20" fmla="*/ 14807598 w 14815831"/>
              <a:gd name="connsiteY20" fmla="*/ 2664617 h 5122508"/>
              <a:gd name="connsiteX21" fmla="*/ 14745177 w 14815831"/>
              <a:gd name="connsiteY21" fmla="*/ 2798742 h 5122508"/>
              <a:gd name="connsiteX22" fmla="*/ 14803139 w 14815831"/>
              <a:gd name="connsiteY22" fmla="*/ 2937338 h 5122508"/>
              <a:gd name="connsiteX23" fmla="*/ 14727342 w 14815831"/>
              <a:gd name="connsiteY23" fmla="*/ 3093818 h 5122508"/>
              <a:gd name="connsiteX24" fmla="*/ 14464281 w 14815831"/>
              <a:gd name="connsiteY24" fmla="*/ 3326301 h 5122508"/>
              <a:gd name="connsiteX25" fmla="*/ 14272559 w 14815831"/>
              <a:gd name="connsiteY25" fmla="*/ 3518547 h 5122508"/>
              <a:gd name="connsiteX26" fmla="*/ 13906948 w 14815831"/>
              <a:gd name="connsiteY26" fmla="*/ 3652672 h 5122508"/>
              <a:gd name="connsiteX27" fmla="*/ 13773189 w 14815831"/>
              <a:gd name="connsiteY27" fmla="*/ 3625847 h 5122508"/>
              <a:gd name="connsiteX28" fmla="*/ 13501210 w 14815831"/>
              <a:gd name="connsiteY28" fmla="*/ 3321830 h 5122508"/>
              <a:gd name="connsiteX29" fmla="*/ 13429872 w 14815831"/>
              <a:gd name="connsiteY29" fmla="*/ 3639260 h 5122508"/>
              <a:gd name="connsiteX30" fmla="*/ 13331781 w 14815831"/>
              <a:gd name="connsiteY30" fmla="*/ 3607964 h 5122508"/>
              <a:gd name="connsiteX31" fmla="*/ 13354074 w 14815831"/>
              <a:gd name="connsiteY31" fmla="*/ 3809151 h 5122508"/>
              <a:gd name="connsiteX32" fmla="*/ 13175728 w 14815831"/>
              <a:gd name="connsiteY32" fmla="*/ 3724205 h 5122508"/>
              <a:gd name="connsiteX33" fmla="*/ 13082096 w 14815831"/>
              <a:gd name="connsiteY33" fmla="*/ 3782326 h 5122508"/>
              <a:gd name="connsiteX34" fmla="*/ 13099931 w 14815831"/>
              <a:gd name="connsiteY34" fmla="*/ 3934335 h 5122508"/>
              <a:gd name="connsiteX35" fmla="*/ 13064261 w 14815831"/>
              <a:gd name="connsiteY35" fmla="*/ 4005868 h 5122508"/>
              <a:gd name="connsiteX36" fmla="*/ 12988464 w 14815831"/>
              <a:gd name="connsiteY36" fmla="*/ 3987985 h 5122508"/>
              <a:gd name="connsiteX37" fmla="*/ 12934960 w 14815831"/>
              <a:gd name="connsiteY37" fmla="*/ 3938806 h 5122508"/>
              <a:gd name="connsiteX38" fmla="*/ 12827952 w 14815831"/>
              <a:gd name="connsiteY38" fmla="*/ 3956689 h 5122508"/>
              <a:gd name="connsiteX39" fmla="*/ 12596102 w 14815831"/>
              <a:gd name="connsiteY39" fmla="*/ 4041635 h 5122508"/>
              <a:gd name="connsiteX40" fmla="*/ 12399921 w 14815831"/>
              <a:gd name="connsiteY40" fmla="*/ 3831506 h 5122508"/>
              <a:gd name="connsiteX41" fmla="*/ 12319665 w 14815831"/>
              <a:gd name="connsiteY41" fmla="*/ 3545372 h 5122508"/>
              <a:gd name="connsiteX42" fmla="*/ 12243868 w 14815831"/>
              <a:gd name="connsiteY42" fmla="*/ 3366539 h 5122508"/>
              <a:gd name="connsiteX43" fmla="*/ 12176988 w 14815831"/>
              <a:gd name="connsiteY43" fmla="*/ 3402305 h 5122508"/>
              <a:gd name="connsiteX44" fmla="*/ 12145777 w 14815831"/>
              <a:gd name="connsiteY44" fmla="*/ 3567726 h 5122508"/>
              <a:gd name="connsiteX45" fmla="*/ 12257244 w 14815831"/>
              <a:gd name="connsiteY45" fmla="*/ 3827035 h 5122508"/>
              <a:gd name="connsiteX46" fmla="*/ 12016476 w 14815831"/>
              <a:gd name="connsiteY46" fmla="*/ 3782326 h 5122508"/>
              <a:gd name="connsiteX47" fmla="*/ 11873799 w 14815831"/>
              <a:gd name="connsiteY47" fmla="*/ 3818093 h 5122508"/>
              <a:gd name="connsiteX48" fmla="*/ 11789084 w 14815831"/>
              <a:gd name="connsiteY48" fmla="*/ 3862801 h 5122508"/>
              <a:gd name="connsiteX49" fmla="*/ 11753415 w 14815831"/>
              <a:gd name="connsiteY49" fmla="*/ 3751031 h 5122508"/>
              <a:gd name="connsiteX50" fmla="*/ 11641948 w 14815831"/>
              <a:gd name="connsiteY50" fmla="*/ 3603493 h 5122508"/>
              <a:gd name="connsiteX51" fmla="*/ 11517106 w 14815831"/>
              <a:gd name="connsiteY51" fmla="*/ 3639260 h 5122508"/>
              <a:gd name="connsiteX52" fmla="*/ 11512647 w 14815831"/>
              <a:gd name="connsiteY52" fmla="*/ 3777856 h 5122508"/>
              <a:gd name="connsiteX53" fmla="*/ 11579527 w 14815831"/>
              <a:gd name="connsiteY53" fmla="*/ 3885156 h 5122508"/>
              <a:gd name="connsiteX54" fmla="*/ 11628572 w 14815831"/>
              <a:gd name="connsiteY54" fmla="*/ 3987985 h 5122508"/>
              <a:gd name="connsiteX55" fmla="*/ 11753415 w 14815831"/>
              <a:gd name="connsiteY55" fmla="*/ 4077401 h 5122508"/>
              <a:gd name="connsiteX56" fmla="*/ 11847047 w 14815831"/>
              <a:gd name="connsiteY56" fmla="*/ 4126581 h 5122508"/>
              <a:gd name="connsiteX57" fmla="*/ 11829212 w 14815831"/>
              <a:gd name="connsiteY57" fmla="*/ 4211527 h 5122508"/>
              <a:gd name="connsiteX58" fmla="*/ 11615196 w 14815831"/>
              <a:gd name="connsiteY58" fmla="*/ 4202585 h 5122508"/>
              <a:gd name="connsiteX59" fmla="*/ 11508188 w 14815831"/>
              <a:gd name="connsiteY59" fmla="*/ 4046106 h 5122508"/>
              <a:gd name="connsiteX60" fmla="*/ 11427932 w 14815831"/>
              <a:gd name="connsiteY60" fmla="*/ 4005868 h 5122508"/>
              <a:gd name="connsiteX61" fmla="*/ 11410098 w 14815831"/>
              <a:gd name="connsiteY61" fmla="*/ 4086343 h 5122508"/>
              <a:gd name="connsiteX62" fmla="*/ 11410098 w 14815831"/>
              <a:gd name="connsiteY62" fmla="*/ 4466364 h 5122508"/>
              <a:gd name="connsiteX63" fmla="*/ 11258503 w 14815831"/>
              <a:gd name="connsiteY63" fmla="*/ 4533427 h 5122508"/>
              <a:gd name="connsiteX64" fmla="*/ 11196082 w 14815831"/>
              <a:gd name="connsiteY64" fmla="*/ 4426127 h 5122508"/>
              <a:gd name="connsiteX65" fmla="*/ 11071240 w 14815831"/>
              <a:gd name="connsiteY65" fmla="*/ 4403773 h 5122508"/>
              <a:gd name="connsiteX66" fmla="*/ 11031112 w 14815831"/>
              <a:gd name="connsiteY66" fmla="*/ 4444010 h 5122508"/>
              <a:gd name="connsiteX67" fmla="*/ 10830472 w 14815831"/>
              <a:gd name="connsiteY67" fmla="*/ 4466364 h 5122508"/>
              <a:gd name="connsiteX68" fmla="*/ 10790344 w 14815831"/>
              <a:gd name="connsiteY68" fmla="*/ 4363535 h 5122508"/>
              <a:gd name="connsiteX69" fmla="*/ 10812637 w 14815831"/>
              <a:gd name="connsiteY69" fmla="*/ 4260706 h 5122508"/>
              <a:gd name="connsiteX70" fmla="*/ 10781427 w 14815831"/>
              <a:gd name="connsiteY70" fmla="*/ 4171289 h 5122508"/>
              <a:gd name="connsiteX71" fmla="*/ 10701171 w 14815831"/>
              <a:gd name="connsiteY71" fmla="*/ 4224939 h 5122508"/>
              <a:gd name="connsiteX72" fmla="*/ 10683336 w 14815831"/>
              <a:gd name="connsiteY72" fmla="*/ 4283060 h 5122508"/>
              <a:gd name="connsiteX73" fmla="*/ 10527283 w 14815831"/>
              <a:gd name="connsiteY73" fmla="*/ 4448481 h 5122508"/>
              <a:gd name="connsiteX74" fmla="*/ 10402440 w 14815831"/>
              <a:gd name="connsiteY74" fmla="*/ 4354593 h 5122508"/>
              <a:gd name="connsiteX75" fmla="*/ 10237470 w 14815831"/>
              <a:gd name="connsiteY75" fmla="*/ 4394831 h 5122508"/>
              <a:gd name="connsiteX76" fmla="*/ 10259763 w 14815831"/>
              <a:gd name="connsiteY76" fmla="*/ 4256235 h 5122508"/>
              <a:gd name="connsiteX77" fmla="*/ 10531741 w 14815831"/>
              <a:gd name="connsiteY77" fmla="*/ 4247293 h 5122508"/>
              <a:gd name="connsiteX78" fmla="*/ 10504990 w 14815831"/>
              <a:gd name="connsiteY78" fmla="*/ 4148935 h 5122508"/>
              <a:gd name="connsiteX79" fmla="*/ 10429192 w 14815831"/>
              <a:gd name="connsiteY79" fmla="*/ 4122110 h 5122508"/>
              <a:gd name="connsiteX80" fmla="*/ 10326643 w 14815831"/>
              <a:gd name="connsiteY80" fmla="*/ 4139993 h 5122508"/>
              <a:gd name="connsiteX81" fmla="*/ 10063582 w 14815831"/>
              <a:gd name="connsiteY81" fmla="*/ 4086343 h 5122508"/>
              <a:gd name="connsiteX82" fmla="*/ 10005619 w 14815831"/>
              <a:gd name="connsiteY82" fmla="*/ 4117639 h 5122508"/>
              <a:gd name="connsiteX83" fmla="*/ 9934281 w 14815831"/>
              <a:gd name="connsiteY83" fmla="*/ 4113168 h 5122508"/>
              <a:gd name="connsiteX84" fmla="*/ 9907529 w 14815831"/>
              <a:gd name="connsiteY84" fmla="*/ 4028222 h 5122508"/>
              <a:gd name="connsiteX85" fmla="*/ 9827273 w 14815831"/>
              <a:gd name="connsiteY85" fmla="*/ 3849389 h 5122508"/>
              <a:gd name="connsiteX86" fmla="*/ 9724724 w 14815831"/>
              <a:gd name="connsiteY86" fmla="*/ 4072931 h 5122508"/>
              <a:gd name="connsiteX87" fmla="*/ 9631092 w 14815831"/>
              <a:gd name="connsiteY87" fmla="*/ 3871743 h 5122508"/>
              <a:gd name="connsiteX88" fmla="*/ 9483956 w 14815831"/>
              <a:gd name="connsiteY88" fmla="*/ 3938806 h 5122508"/>
              <a:gd name="connsiteX89" fmla="*/ 9448287 w 14815831"/>
              <a:gd name="connsiteY89" fmla="*/ 4193643 h 5122508"/>
              <a:gd name="connsiteX90" fmla="*/ 9608799 w 14815831"/>
              <a:gd name="connsiteY90" fmla="*/ 4368006 h 5122508"/>
              <a:gd name="connsiteX91" fmla="*/ 9265482 w 14815831"/>
              <a:gd name="connsiteY91" fmla="*/ 4560252 h 5122508"/>
              <a:gd name="connsiteX92" fmla="*/ 9207519 w 14815831"/>
              <a:gd name="connsiteY92" fmla="*/ 4636256 h 5122508"/>
              <a:gd name="connsiteX93" fmla="*/ 9176308 w 14815831"/>
              <a:gd name="connsiteY93" fmla="*/ 4721202 h 5122508"/>
              <a:gd name="connsiteX94" fmla="*/ 9171850 w 14815831"/>
              <a:gd name="connsiteY94" fmla="*/ 4783793 h 5122508"/>
              <a:gd name="connsiteX95" fmla="*/ 9158474 w 14815831"/>
              <a:gd name="connsiteY95" fmla="*/ 4958156 h 5122508"/>
              <a:gd name="connsiteX96" fmla="*/ 9109428 w 14815831"/>
              <a:gd name="connsiteY96" fmla="*/ 5060985 h 5122508"/>
              <a:gd name="connsiteX97" fmla="*/ 8971210 w 14815831"/>
              <a:gd name="connsiteY97" fmla="*/ 5069927 h 5122508"/>
              <a:gd name="connsiteX98" fmla="*/ 8913247 w 14815831"/>
              <a:gd name="connsiteY98" fmla="*/ 4998394 h 5122508"/>
              <a:gd name="connsiteX99" fmla="*/ 8850826 w 14815831"/>
              <a:gd name="connsiteY99" fmla="*/ 5043102 h 5122508"/>
              <a:gd name="connsiteX100" fmla="*/ 8792863 w 14815831"/>
              <a:gd name="connsiteY100" fmla="*/ 5074398 h 5122508"/>
              <a:gd name="connsiteX101" fmla="*/ 8864202 w 14815831"/>
              <a:gd name="connsiteY101" fmla="*/ 4904506 h 5122508"/>
              <a:gd name="connsiteX102" fmla="*/ 8873119 w 14815831"/>
              <a:gd name="connsiteY102" fmla="*/ 4792735 h 5122508"/>
              <a:gd name="connsiteX103" fmla="*/ 8882037 w 14815831"/>
              <a:gd name="connsiteY103" fmla="*/ 4654139 h 5122508"/>
              <a:gd name="connsiteX104" fmla="*/ 8953375 w 14815831"/>
              <a:gd name="connsiteY104" fmla="*/ 4582606 h 5122508"/>
              <a:gd name="connsiteX105" fmla="*/ 8837450 w 14815831"/>
              <a:gd name="connsiteY105" fmla="*/ 4578135 h 5122508"/>
              <a:gd name="connsiteX106" fmla="*/ 8783946 w 14815831"/>
              <a:gd name="connsiteY106" fmla="*/ 4546839 h 5122508"/>
              <a:gd name="connsiteX107" fmla="*/ 8806239 w 14815831"/>
              <a:gd name="connsiteY107" fmla="*/ 4484248 h 5122508"/>
              <a:gd name="connsiteX108" fmla="*/ 8837450 w 14815831"/>
              <a:gd name="connsiteY108" fmla="*/ 4457423 h 5122508"/>
              <a:gd name="connsiteX109" fmla="*/ 8837450 w 14815831"/>
              <a:gd name="connsiteY109" fmla="*/ 4354593 h 5122508"/>
              <a:gd name="connsiteX110" fmla="*/ 8761653 w 14815831"/>
              <a:gd name="connsiteY110" fmla="*/ 4394831 h 5122508"/>
              <a:gd name="connsiteX111" fmla="*/ 8721525 w 14815831"/>
              <a:gd name="connsiteY111" fmla="*/ 4461893 h 5122508"/>
              <a:gd name="connsiteX112" fmla="*/ 8672480 w 14815831"/>
              <a:gd name="connsiteY112" fmla="*/ 4528956 h 5122508"/>
              <a:gd name="connsiteX113" fmla="*/ 8641269 w 14815831"/>
              <a:gd name="connsiteY113" fmla="*/ 4327768 h 5122508"/>
              <a:gd name="connsiteX114" fmla="*/ 8614517 w 14815831"/>
              <a:gd name="connsiteY114" fmla="*/ 4184701 h 5122508"/>
              <a:gd name="connsiteX115" fmla="*/ 8516426 w 14815831"/>
              <a:gd name="connsiteY115" fmla="*/ 4157876 h 5122508"/>
              <a:gd name="connsiteX116" fmla="*/ 8297952 w 14815831"/>
              <a:gd name="connsiteY116" fmla="*/ 4171289 h 5122508"/>
              <a:gd name="connsiteX117" fmla="*/ 8262283 w 14815831"/>
              <a:gd name="connsiteY117" fmla="*/ 4184701 h 5122508"/>
              <a:gd name="connsiteX118" fmla="*/ 8101771 w 14815831"/>
              <a:gd name="connsiteY118" fmla="*/ 4274118 h 5122508"/>
              <a:gd name="connsiteX119" fmla="*/ 8186486 w 14815831"/>
              <a:gd name="connsiteY119" fmla="*/ 4457423 h 5122508"/>
              <a:gd name="connsiteX120" fmla="*/ 8070561 w 14815831"/>
              <a:gd name="connsiteY120" fmla="*/ 4493189 h 5122508"/>
              <a:gd name="connsiteX121" fmla="*/ 7874379 w 14815831"/>
              <a:gd name="connsiteY121" fmla="*/ 4815089 h 5122508"/>
              <a:gd name="connsiteX122" fmla="*/ 7687116 w 14815831"/>
              <a:gd name="connsiteY122" fmla="*/ 4815089 h 5122508"/>
              <a:gd name="connsiteX123" fmla="*/ 7660364 w 14815831"/>
              <a:gd name="connsiteY123" fmla="*/ 4551310 h 5122508"/>
              <a:gd name="connsiteX124" fmla="*/ 7602401 w 14815831"/>
              <a:gd name="connsiteY124" fmla="*/ 4493189 h 5122508"/>
              <a:gd name="connsiteX125" fmla="*/ 7522145 w 14815831"/>
              <a:gd name="connsiteY125" fmla="*/ 4515543 h 5122508"/>
              <a:gd name="connsiteX126" fmla="*/ 7562273 w 14815831"/>
              <a:gd name="connsiteY126" fmla="*/ 4596018 h 5122508"/>
              <a:gd name="connsiteX127" fmla="*/ 7580108 w 14815831"/>
              <a:gd name="connsiteY127" fmla="*/ 4649668 h 5122508"/>
              <a:gd name="connsiteX128" fmla="*/ 7539980 w 14815831"/>
              <a:gd name="connsiteY128" fmla="*/ 4672023 h 5122508"/>
              <a:gd name="connsiteX129" fmla="*/ 7232332 w 14815831"/>
              <a:gd name="connsiteY129" fmla="*/ 4819560 h 5122508"/>
              <a:gd name="connsiteX130" fmla="*/ 7125324 w 14815831"/>
              <a:gd name="connsiteY130" fmla="*/ 4913448 h 5122508"/>
              <a:gd name="connsiteX131" fmla="*/ 7053986 w 14815831"/>
              <a:gd name="connsiteY131" fmla="*/ 4913448 h 5122508"/>
              <a:gd name="connsiteX132" fmla="*/ 7062903 w 14815831"/>
              <a:gd name="connsiteY132" fmla="*/ 4841914 h 5122508"/>
              <a:gd name="connsiteX133" fmla="*/ 7094114 w 14815831"/>
              <a:gd name="connsiteY133" fmla="*/ 4756968 h 5122508"/>
              <a:gd name="connsiteX134" fmla="*/ 7009399 w 14815831"/>
              <a:gd name="connsiteY134" fmla="*/ 4788264 h 5122508"/>
              <a:gd name="connsiteX135" fmla="*/ 6951436 w 14815831"/>
              <a:gd name="connsiteY135" fmla="*/ 4806148 h 5122508"/>
              <a:gd name="connsiteX136" fmla="*/ 6875639 w 14815831"/>
              <a:gd name="connsiteY136" fmla="*/ 4721202 h 5122508"/>
              <a:gd name="connsiteX137" fmla="*/ 6871181 w 14815831"/>
              <a:gd name="connsiteY137" fmla="*/ 4376948 h 5122508"/>
              <a:gd name="connsiteX138" fmla="*/ 6599202 w 14815831"/>
              <a:gd name="connsiteY138" fmla="*/ 4435068 h 5122508"/>
              <a:gd name="connsiteX139" fmla="*/ 6630413 w 14815831"/>
              <a:gd name="connsiteY139" fmla="*/ 4341181 h 5122508"/>
              <a:gd name="connsiteX140" fmla="*/ 6621495 w 14815831"/>
              <a:gd name="connsiteY140" fmla="*/ 4184701 h 5122508"/>
              <a:gd name="connsiteX141" fmla="*/ 6523405 w 14815831"/>
              <a:gd name="connsiteY141" fmla="*/ 4023751 h 5122508"/>
              <a:gd name="connsiteX142" fmla="*/ 6416397 w 14815831"/>
              <a:gd name="connsiteY142" fmla="*/ 3983514 h 5122508"/>
              <a:gd name="connsiteX143" fmla="*/ 6416397 w 14815831"/>
              <a:gd name="connsiteY143" fmla="*/ 3791268 h 5122508"/>
              <a:gd name="connsiteX144" fmla="*/ 6327224 w 14815831"/>
              <a:gd name="connsiteY144" fmla="*/ 4193643 h 5122508"/>
              <a:gd name="connsiteX145" fmla="*/ 6345059 w 14815831"/>
              <a:gd name="connsiteY145" fmla="*/ 4470835 h 5122508"/>
              <a:gd name="connsiteX146" fmla="*/ 6309390 w 14815831"/>
              <a:gd name="connsiteY146" fmla="*/ 4475306 h 5122508"/>
              <a:gd name="connsiteX147" fmla="*/ 6260344 w 14815831"/>
              <a:gd name="connsiteY147" fmla="*/ 4086343 h 5122508"/>
              <a:gd name="connsiteX148" fmla="*/ 6233592 w 14815831"/>
              <a:gd name="connsiteY148" fmla="*/ 4081872 h 5122508"/>
              <a:gd name="connsiteX149" fmla="*/ 6220216 w 14815831"/>
              <a:gd name="connsiteY149" fmla="*/ 4336710 h 5122508"/>
              <a:gd name="connsiteX150" fmla="*/ 6197923 w 14815831"/>
              <a:gd name="connsiteY150" fmla="*/ 4345652 h 5122508"/>
              <a:gd name="connsiteX151" fmla="*/ 6126584 w 14815831"/>
              <a:gd name="connsiteY151" fmla="*/ 4229410 h 5122508"/>
              <a:gd name="connsiteX152" fmla="*/ 6126584 w 14815831"/>
              <a:gd name="connsiteY152" fmla="*/ 4430598 h 5122508"/>
              <a:gd name="connsiteX153" fmla="*/ 5792184 w 14815831"/>
              <a:gd name="connsiteY153" fmla="*/ 4233881 h 5122508"/>
              <a:gd name="connsiteX154" fmla="*/ 5658425 w 14815831"/>
              <a:gd name="connsiteY154" fmla="*/ 4233881 h 5122508"/>
              <a:gd name="connsiteX155" fmla="*/ 5520207 w 14815831"/>
              <a:gd name="connsiteY155" fmla="*/ 4193643 h 5122508"/>
              <a:gd name="connsiteX156" fmla="*/ 5306190 w 14815831"/>
              <a:gd name="connsiteY156" fmla="*/ 3907510 h 5122508"/>
              <a:gd name="connsiteX157" fmla="*/ 5257145 w 14815831"/>
              <a:gd name="connsiteY157" fmla="*/ 4086343 h 5122508"/>
              <a:gd name="connsiteX158" fmla="*/ 5176889 w 14815831"/>
              <a:gd name="connsiteY158" fmla="*/ 3965631 h 5122508"/>
              <a:gd name="connsiteX159" fmla="*/ 5029753 w 14815831"/>
              <a:gd name="connsiteY159" fmla="*/ 3920922 h 5122508"/>
              <a:gd name="connsiteX160" fmla="*/ 4873700 w 14815831"/>
              <a:gd name="connsiteY160" fmla="*/ 3961160 h 5122508"/>
              <a:gd name="connsiteX161" fmla="*/ 4802362 w 14815831"/>
              <a:gd name="connsiteY161" fmla="*/ 4117639 h 5122508"/>
              <a:gd name="connsiteX162" fmla="*/ 4851407 w 14815831"/>
              <a:gd name="connsiteY162" fmla="*/ 4180231 h 5122508"/>
              <a:gd name="connsiteX163" fmla="*/ 4855865 w 14815831"/>
              <a:gd name="connsiteY163" fmla="*/ 4300943 h 5122508"/>
              <a:gd name="connsiteX164" fmla="*/ 4704271 w 14815831"/>
              <a:gd name="connsiteY164" fmla="*/ 4309885 h 5122508"/>
              <a:gd name="connsiteX165" fmla="*/ 4628474 w 14815831"/>
              <a:gd name="connsiteY165" fmla="*/ 4224939 h 5122508"/>
              <a:gd name="connsiteX166" fmla="*/ 4445669 w 14815831"/>
              <a:gd name="connsiteY166" fmla="*/ 4260706 h 5122508"/>
              <a:gd name="connsiteX167" fmla="*/ 4374330 w 14815831"/>
              <a:gd name="connsiteY167" fmla="*/ 4667552 h 5122508"/>
              <a:gd name="connsiteX168" fmla="*/ 4369871 w 14815831"/>
              <a:gd name="connsiteY168" fmla="*/ 4676493 h 5122508"/>
              <a:gd name="connsiteX169" fmla="*/ 4142479 w 14815831"/>
              <a:gd name="connsiteY169" fmla="*/ 4609431 h 5122508"/>
              <a:gd name="connsiteX170" fmla="*/ 4057765 w 14815831"/>
              <a:gd name="connsiteY170" fmla="*/ 4631785 h 5122508"/>
              <a:gd name="connsiteX171" fmla="*/ 3852666 w 14815831"/>
              <a:gd name="connsiteY171" fmla="*/ 4631785 h 5122508"/>
              <a:gd name="connsiteX172" fmla="*/ 3674320 w 14815831"/>
              <a:gd name="connsiteY172" fmla="*/ 4484248 h 5122508"/>
              <a:gd name="connsiteX173" fmla="*/ 3487056 w 14815831"/>
              <a:gd name="connsiteY173" fmla="*/ 4390360 h 5122508"/>
              <a:gd name="connsiteX174" fmla="*/ 3197243 w 14815831"/>
              <a:gd name="connsiteY174" fmla="*/ 4278589 h 5122508"/>
              <a:gd name="connsiteX175" fmla="*/ 3005521 w 14815831"/>
              <a:gd name="connsiteY175" fmla="*/ 4300943 h 5122508"/>
              <a:gd name="connsiteX176" fmla="*/ 2943099 w 14815831"/>
              <a:gd name="connsiteY176" fmla="*/ 4332239 h 5122508"/>
              <a:gd name="connsiteX177" fmla="*/ 2894054 w 14815831"/>
              <a:gd name="connsiteY177" fmla="*/ 4256235 h 5122508"/>
              <a:gd name="connsiteX178" fmla="*/ 2902972 w 14815831"/>
              <a:gd name="connsiteY178" fmla="*/ 4144464 h 5122508"/>
              <a:gd name="connsiteX179" fmla="*/ 2876220 w 14815831"/>
              <a:gd name="connsiteY179" fmla="*/ 4126581 h 5122508"/>
              <a:gd name="connsiteX180" fmla="*/ 2769212 w 14815831"/>
              <a:gd name="connsiteY180" fmla="*/ 4211527 h 5122508"/>
              <a:gd name="connsiteX181" fmla="*/ 2671121 w 14815831"/>
              <a:gd name="connsiteY181" fmla="*/ 4220468 h 5122508"/>
              <a:gd name="connsiteX182" fmla="*/ 2506151 w 14815831"/>
              <a:gd name="connsiteY182" fmla="*/ 4215997 h 5122508"/>
              <a:gd name="connsiteX183" fmla="*/ 2492775 w 14815831"/>
              <a:gd name="connsiteY183" fmla="*/ 4224939 h 5122508"/>
              <a:gd name="connsiteX184" fmla="*/ 2403601 w 14815831"/>
              <a:gd name="connsiteY184" fmla="*/ 3961160 h 5122508"/>
              <a:gd name="connsiteX185" fmla="*/ 2376849 w 14815831"/>
              <a:gd name="connsiteY185" fmla="*/ 3961160 h 5122508"/>
              <a:gd name="connsiteX186" fmla="*/ 2309970 w 14815831"/>
              <a:gd name="connsiteY186" fmla="*/ 4068460 h 5122508"/>
              <a:gd name="connsiteX187" fmla="*/ 2167292 w 14815831"/>
              <a:gd name="connsiteY187" fmla="*/ 4077401 h 5122508"/>
              <a:gd name="connsiteX188" fmla="*/ 1984487 w 14815831"/>
              <a:gd name="connsiteY188" fmla="*/ 4014810 h 5122508"/>
              <a:gd name="connsiteX189" fmla="*/ 1908690 w 14815831"/>
              <a:gd name="connsiteY189" fmla="*/ 4014810 h 5122508"/>
              <a:gd name="connsiteX190" fmla="*/ 1636712 w 14815831"/>
              <a:gd name="connsiteY190" fmla="*/ 3822564 h 5122508"/>
              <a:gd name="connsiteX191" fmla="*/ 1222056 w 14815831"/>
              <a:gd name="connsiteY191" fmla="*/ 3460426 h 5122508"/>
              <a:gd name="connsiteX192" fmla="*/ 1088296 w 14815831"/>
              <a:gd name="connsiteY192" fmla="*/ 3303947 h 5122508"/>
              <a:gd name="connsiteX193" fmla="*/ 1057086 w 14815831"/>
              <a:gd name="connsiteY193" fmla="*/ 3321830 h 5122508"/>
              <a:gd name="connsiteX194" fmla="*/ 1057086 w 14815831"/>
              <a:gd name="connsiteY194" fmla="*/ 3299476 h 5122508"/>
              <a:gd name="connsiteX195" fmla="*/ 954537 w 14815831"/>
              <a:gd name="connsiteY195" fmla="*/ 3281593 h 5122508"/>
              <a:gd name="connsiteX196" fmla="*/ 744979 w 14815831"/>
              <a:gd name="connsiteY196" fmla="*/ 3281593 h 5122508"/>
              <a:gd name="connsiteX197" fmla="*/ 776190 w 14815831"/>
              <a:gd name="connsiteY197" fmla="*/ 3160880 h 5122508"/>
              <a:gd name="connsiteX198" fmla="*/ 602302 w 14815831"/>
              <a:gd name="connsiteY198" fmla="*/ 3196647 h 5122508"/>
              <a:gd name="connsiteX199" fmla="*/ 348158 w 14815831"/>
              <a:gd name="connsiteY199" fmla="*/ 3312889 h 5122508"/>
              <a:gd name="connsiteX200" fmla="*/ 174271 w 14815831"/>
              <a:gd name="connsiteY200" fmla="*/ 3384422 h 5122508"/>
              <a:gd name="connsiteX201" fmla="*/ 44969 w 14815831"/>
              <a:gd name="connsiteY201" fmla="*/ 3433601 h 5122508"/>
              <a:gd name="connsiteX202" fmla="*/ 383 w 14815831"/>
              <a:gd name="connsiteY202" fmla="*/ 3299476 h 5122508"/>
              <a:gd name="connsiteX203" fmla="*/ 94015 w 14815831"/>
              <a:gd name="connsiteY203" fmla="*/ 2771917 h 5122508"/>
              <a:gd name="connsiteX204" fmla="*/ 361534 w 14815831"/>
              <a:gd name="connsiteY204" fmla="*/ 2615438 h 5122508"/>
              <a:gd name="connsiteX205" fmla="*/ 651347 w 14815831"/>
              <a:gd name="connsiteY205" fmla="*/ 2575201 h 5122508"/>
              <a:gd name="connsiteX206" fmla="*/ 1123966 w 14815831"/>
              <a:gd name="connsiteY206" fmla="*/ 2494726 h 5122508"/>
              <a:gd name="connsiteX207" fmla="*/ 1471741 w 14815831"/>
              <a:gd name="connsiteY207" fmla="*/ 2593084 h 5122508"/>
              <a:gd name="connsiteX208" fmla="*/ 1774930 w 14815831"/>
              <a:gd name="connsiteY208" fmla="*/ 2615438 h 5122508"/>
              <a:gd name="connsiteX209" fmla="*/ 1810599 w 14815831"/>
              <a:gd name="connsiteY209" fmla="*/ 2731680 h 5122508"/>
              <a:gd name="connsiteX210" fmla="*/ 1980029 w 14815831"/>
              <a:gd name="connsiteY210" fmla="*/ 2754034 h 5122508"/>
              <a:gd name="connsiteX211" fmla="*/ 2198503 w 14815831"/>
              <a:gd name="connsiteY211" fmla="*/ 2722738 h 5122508"/>
              <a:gd name="connsiteX212" fmla="*/ 2541820 w 14815831"/>
              <a:gd name="connsiteY212" fmla="*/ 2646734 h 5122508"/>
              <a:gd name="connsiteX213" fmla="*/ 2813798 w 14815831"/>
              <a:gd name="connsiteY213" fmla="*/ 2722738 h 5122508"/>
              <a:gd name="connsiteX214" fmla="*/ 2956475 w 14815831"/>
              <a:gd name="connsiteY214" fmla="*/ 2731680 h 5122508"/>
              <a:gd name="connsiteX215" fmla="*/ 3179409 w 14815831"/>
              <a:gd name="connsiteY215" fmla="*/ 2673559 h 5122508"/>
              <a:gd name="connsiteX216" fmla="*/ 3206161 w 14815831"/>
              <a:gd name="connsiteY216" fmla="*/ 2673559 h 5122508"/>
              <a:gd name="connsiteX217" fmla="*/ 3669861 w 14815831"/>
              <a:gd name="connsiteY217" fmla="*/ 2615438 h 5122508"/>
              <a:gd name="connsiteX218" fmla="*/ 3874960 w 14815831"/>
              <a:gd name="connsiteY218" fmla="*/ 2566259 h 5122508"/>
              <a:gd name="connsiteX219" fmla="*/ 4271781 w 14815831"/>
              <a:gd name="connsiteY219" fmla="*/ 2436605 h 5122508"/>
              <a:gd name="connsiteX220" fmla="*/ 4476879 w 14815831"/>
              <a:gd name="connsiteY220" fmla="*/ 2356130 h 5122508"/>
              <a:gd name="connsiteX221" fmla="*/ 4557135 w 14815831"/>
              <a:gd name="connsiteY221" fmla="*/ 2320363 h 5122508"/>
              <a:gd name="connsiteX222" fmla="*/ 5136761 w 14815831"/>
              <a:gd name="connsiteY222" fmla="*/ 2092351 h 5122508"/>
              <a:gd name="connsiteX223" fmla="*/ 5457785 w 14815831"/>
              <a:gd name="connsiteY223" fmla="*/ 1953755 h 5122508"/>
              <a:gd name="connsiteX224" fmla="*/ 5645049 w 14815831"/>
              <a:gd name="connsiteY224" fmla="*/ 1935872 h 5122508"/>
              <a:gd name="connsiteX225" fmla="*/ 5783267 w 14815831"/>
              <a:gd name="connsiteY225" fmla="*/ 1882222 h 5122508"/>
              <a:gd name="connsiteX226" fmla="*/ 5939320 w 14815831"/>
              <a:gd name="connsiteY226" fmla="*/ 1824101 h 5122508"/>
              <a:gd name="connsiteX227" fmla="*/ 6367352 w 14815831"/>
              <a:gd name="connsiteY227" fmla="*/ 1806217 h 5122508"/>
              <a:gd name="connsiteX228" fmla="*/ 6585826 w 14815831"/>
              <a:gd name="connsiteY228" fmla="*/ 1801746 h 5122508"/>
              <a:gd name="connsiteX229" fmla="*/ 6915767 w 14815831"/>
              <a:gd name="connsiteY229" fmla="*/ 1797276 h 5122508"/>
              <a:gd name="connsiteX230" fmla="*/ 7009399 w 14815831"/>
              <a:gd name="connsiteY230" fmla="*/ 1806217 h 5122508"/>
              <a:gd name="connsiteX231" fmla="*/ 7499852 w 14815831"/>
              <a:gd name="connsiteY231" fmla="*/ 1985051 h 5122508"/>
              <a:gd name="connsiteX232" fmla="*/ 7642529 w 14815831"/>
              <a:gd name="connsiteY232" fmla="*/ 2034230 h 5122508"/>
              <a:gd name="connsiteX233" fmla="*/ 7740620 w 14815831"/>
              <a:gd name="connsiteY233" fmla="*/ 2208593 h 5122508"/>
              <a:gd name="connsiteX234" fmla="*/ 7852086 w 14815831"/>
              <a:gd name="connsiteY234" fmla="*/ 2141530 h 5122508"/>
              <a:gd name="connsiteX235" fmla="*/ 7852086 w 14815831"/>
              <a:gd name="connsiteY235" fmla="*/ 2248830 h 5122508"/>
              <a:gd name="connsiteX236" fmla="*/ 8217696 w 14815831"/>
              <a:gd name="connsiteY236" fmla="*/ 2253301 h 5122508"/>
              <a:gd name="connsiteX237" fmla="*/ 8427253 w 14815831"/>
              <a:gd name="connsiteY237" fmla="*/ 2284597 h 5122508"/>
              <a:gd name="connsiteX238" fmla="*/ 8494133 w 14815831"/>
              <a:gd name="connsiteY238" fmla="*/ 2324834 h 5122508"/>
              <a:gd name="connsiteX239" fmla="*/ 8592224 w 14815831"/>
              <a:gd name="connsiteY239" fmla="*/ 2338247 h 5122508"/>
              <a:gd name="connsiteX240" fmla="*/ 8837450 w 14815831"/>
              <a:gd name="connsiteY240" fmla="*/ 2311422 h 5122508"/>
              <a:gd name="connsiteX241" fmla="*/ 8975669 w 14815831"/>
              <a:gd name="connsiteY241" fmla="*/ 2271184 h 5122508"/>
              <a:gd name="connsiteX242" fmla="*/ 9287775 w 14815831"/>
              <a:gd name="connsiteY242" fmla="*/ 2190709 h 5122508"/>
              <a:gd name="connsiteX243" fmla="*/ 9345737 w 14815831"/>
              <a:gd name="connsiteY243" fmla="*/ 2226476 h 5122508"/>
              <a:gd name="connsiteX244" fmla="*/ 9555295 w 14815831"/>
              <a:gd name="connsiteY244" fmla="*/ 2101292 h 5122508"/>
              <a:gd name="connsiteX245" fmla="*/ 9827273 w 14815831"/>
              <a:gd name="connsiteY245" fmla="*/ 1953755 h 5122508"/>
              <a:gd name="connsiteX246" fmla="*/ 9898612 w 14815831"/>
              <a:gd name="connsiteY246" fmla="*/ 1931401 h 5122508"/>
              <a:gd name="connsiteX247" fmla="*/ 10094793 w 14815831"/>
              <a:gd name="connsiteY247" fmla="*/ 1895634 h 5122508"/>
              <a:gd name="connsiteX248" fmla="*/ 10317726 w 14815831"/>
              <a:gd name="connsiteY248" fmla="*/ 1783863 h 5122508"/>
              <a:gd name="connsiteX249" fmla="*/ 10451486 w 14815831"/>
              <a:gd name="connsiteY249" fmla="*/ 1774921 h 5122508"/>
              <a:gd name="connsiteX250" fmla="*/ 10442568 w 14815831"/>
              <a:gd name="connsiteY250" fmla="*/ 1689976 h 5122508"/>
              <a:gd name="connsiteX251" fmla="*/ 10531741 w 14815831"/>
              <a:gd name="connsiteY251" fmla="*/ 1649738 h 5122508"/>
              <a:gd name="connsiteX252" fmla="*/ 10567411 w 14815831"/>
              <a:gd name="connsiteY252" fmla="*/ 1631855 h 5122508"/>
              <a:gd name="connsiteX253" fmla="*/ 10710088 w 14815831"/>
              <a:gd name="connsiteY253" fmla="*/ 1533496 h 5122508"/>
              <a:gd name="connsiteX254" fmla="*/ 10995442 w 14815831"/>
              <a:gd name="connsiteY254" fmla="*/ 1484317 h 5122508"/>
              <a:gd name="connsiteX255" fmla="*/ 11057864 w 14815831"/>
              <a:gd name="connsiteY255" fmla="*/ 1564792 h 5122508"/>
              <a:gd name="connsiteX256" fmla="*/ 11008818 w 14815831"/>
              <a:gd name="connsiteY256" fmla="*/ 1408313 h 5122508"/>
              <a:gd name="connsiteX257" fmla="*/ 10986525 w 14815831"/>
              <a:gd name="connsiteY257" fmla="*/ 1318896 h 5122508"/>
              <a:gd name="connsiteX258" fmla="*/ 11071240 w 14815831"/>
              <a:gd name="connsiteY258" fmla="*/ 1292071 h 5122508"/>
              <a:gd name="connsiteX259" fmla="*/ 11191623 w 14815831"/>
              <a:gd name="connsiteY259" fmla="*/ 1350192 h 5122508"/>
              <a:gd name="connsiteX260" fmla="*/ 11093533 w 14815831"/>
              <a:gd name="connsiteY260" fmla="*/ 1162417 h 5122508"/>
              <a:gd name="connsiteX261" fmla="*/ 11173789 w 14815831"/>
              <a:gd name="connsiteY261" fmla="*/ 1189242 h 5122508"/>
              <a:gd name="connsiteX262" fmla="*/ 11441308 w 14815831"/>
              <a:gd name="connsiteY262" fmla="*/ 1077471 h 5122508"/>
              <a:gd name="connsiteX263" fmla="*/ 11606279 w 14815831"/>
              <a:gd name="connsiteY263" fmla="*/ 1046175 h 5122508"/>
              <a:gd name="connsiteX264" fmla="*/ 11641948 w 14815831"/>
              <a:gd name="connsiteY264" fmla="*/ 992525 h 5122508"/>
              <a:gd name="connsiteX265" fmla="*/ 11798001 w 14815831"/>
              <a:gd name="connsiteY265" fmla="*/ 1068530 h 5122508"/>
              <a:gd name="connsiteX266" fmla="*/ 11855964 w 14815831"/>
              <a:gd name="connsiteY266" fmla="*/ 1207125 h 5122508"/>
              <a:gd name="connsiteX267" fmla="*/ 11891633 w 14815831"/>
              <a:gd name="connsiteY267" fmla="*/ 1345721 h 5122508"/>
              <a:gd name="connsiteX268" fmla="*/ 11976348 w 14815831"/>
              <a:gd name="connsiteY268" fmla="*/ 1511142 h 5122508"/>
              <a:gd name="connsiteX269" fmla="*/ 12038769 w 14815831"/>
              <a:gd name="connsiteY269" fmla="*/ 1600559 h 5122508"/>
              <a:gd name="connsiteX270" fmla="*/ 12288454 w 14815831"/>
              <a:gd name="connsiteY270" fmla="*/ 1287600 h 5122508"/>
              <a:gd name="connsiteX271" fmla="*/ 12297372 w 14815831"/>
              <a:gd name="connsiteY271" fmla="*/ 1211596 h 5122508"/>
              <a:gd name="connsiteX272" fmla="*/ 12266161 w 14815831"/>
              <a:gd name="connsiteY272" fmla="*/ 1108767 h 5122508"/>
              <a:gd name="connsiteX273" fmla="*/ 12373169 w 14815831"/>
              <a:gd name="connsiteY273" fmla="*/ 1077471 h 5122508"/>
              <a:gd name="connsiteX274" fmla="*/ 12301830 w 14815831"/>
              <a:gd name="connsiteY274" fmla="*/ 795809 h 5122508"/>
              <a:gd name="connsiteX275" fmla="*/ 12448966 w 14815831"/>
              <a:gd name="connsiteY275" fmla="*/ 876284 h 5122508"/>
              <a:gd name="connsiteX276" fmla="*/ 12734320 w 14815831"/>
              <a:gd name="connsiteY276" fmla="*/ 1153475 h 5122508"/>
              <a:gd name="connsiteX277" fmla="*/ 12796742 w 14815831"/>
              <a:gd name="connsiteY277" fmla="*/ 1216067 h 5122508"/>
              <a:gd name="connsiteX278" fmla="*/ 12716486 w 14815831"/>
              <a:gd name="connsiteY278" fmla="*/ 1274188 h 5122508"/>
              <a:gd name="connsiteX279" fmla="*/ 12618395 w 14815831"/>
              <a:gd name="connsiteY279" fmla="*/ 1341250 h 5122508"/>
              <a:gd name="connsiteX280" fmla="*/ 12627312 w 14815831"/>
              <a:gd name="connsiteY280" fmla="*/ 1363605 h 5122508"/>
              <a:gd name="connsiteX281" fmla="*/ 12524763 w 14815831"/>
              <a:gd name="connsiteY281" fmla="*/ 1323367 h 5122508"/>
              <a:gd name="connsiteX282" fmla="*/ 12440049 w 14815831"/>
              <a:gd name="connsiteY282" fmla="*/ 1372546 h 5122508"/>
              <a:gd name="connsiteX283" fmla="*/ 12471259 w 14815831"/>
              <a:gd name="connsiteY283" fmla="*/ 1453021 h 5122508"/>
              <a:gd name="connsiteX284" fmla="*/ 12542598 w 14815831"/>
              <a:gd name="connsiteY284" fmla="*/ 1546909 h 5122508"/>
              <a:gd name="connsiteX285" fmla="*/ 12618395 w 14815831"/>
              <a:gd name="connsiteY285" fmla="*/ 1658680 h 5122508"/>
              <a:gd name="connsiteX286" fmla="*/ 12560433 w 14815831"/>
              <a:gd name="connsiteY286" fmla="*/ 1448551 h 5122508"/>
              <a:gd name="connsiteX287" fmla="*/ 12582726 w 14815831"/>
              <a:gd name="connsiteY287" fmla="*/ 1439609 h 5122508"/>
              <a:gd name="connsiteX288" fmla="*/ 12658523 w 14815831"/>
              <a:gd name="connsiteY288" fmla="*/ 1564792 h 5122508"/>
              <a:gd name="connsiteX289" fmla="*/ 12676358 w 14815831"/>
              <a:gd name="connsiteY289" fmla="*/ 1560321 h 5122508"/>
              <a:gd name="connsiteX290" fmla="*/ 12689734 w 14815831"/>
              <a:gd name="connsiteY290" fmla="*/ 1479846 h 5122508"/>
              <a:gd name="connsiteX291" fmla="*/ 12765531 w 14815831"/>
              <a:gd name="connsiteY291" fmla="*/ 1484317 h 5122508"/>
              <a:gd name="connsiteX292" fmla="*/ 12738779 w 14815831"/>
              <a:gd name="connsiteY292" fmla="*/ 1350192 h 5122508"/>
              <a:gd name="connsiteX293" fmla="*/ 13162352 w 14815831"/>
              <a:gd name="connsiteY293" fmla="*/ 1689976 h 5122508"/>
              <a:gd name="connsiteX294" fmla="*/ 13300570 w 14815831"/>
              <a:gd name="connsiteY294" fmla="*/ 1439609 h 5122508"/>
              <a:gd name="connsiteX295" fmla="*/ 13144517 w 14815831"/>
              <a:gd name="connsiteY295" fmla="*/ 1350192 h 5122508"/>
              <a:gd name="connsiteX296" fmla="*/ 13131141 w 14815831"/>
              <a:gd name="connsiteY296" fmla="*/ 1368076 h 5122508"/>
              <a:gd name="connsiteX297" fmla="*/ 13028592 w 14815831"/>
              <a:gd name="connsiteY297" fmla="*/ 1131121 h 5122508"/>
              <a:gd name="connsiteX298" fmla="*/ 13033051 w 14815831"/>
              <a:gd name="connsiteY298" fmla="*/ 1113238 h 5122508"/>
              <a:gd name="connsiteX299" fmla="*/ 13126683 w 14815831"/>
              <a:gd name="connsiteY299" fmla="*/ 1175830 h 5122508"/>
              <a:gd name="connsiteX300" fmla="*/ 13206938 w 14815831"/>
              <a:gd name="connsiteY300" fmla="*/ 1260775 h 5122508"/>
              <a:gd name="connsiteX301" fmla="*/ 13238149 w 14815831"/>
              <a:gd name="connsiteY301" fmla="*/ 1242892 h 5122508"/>
              <a:gd name="connsiteX302" fmla="*/ 13117765 w 14815831"/>
              <a:gd name="connsiteY302" fmla="*/ 1068530 h 5122508"/>
              <a:gd name="connsiteX303" fmla="*/ 13126683 w 14815831"/>
              <a:gd name="connsiteY303" fmla="*/ 934405 h 5122508"/>
              <a:gd name="connsiteX304" fmla="*/ 13113307 w 14815831"/>
              <a:gd name="connsiteY304" fmla="*/ 876284 h 5122508"/>
              <a:gd name="connsiteX305" fmla="*/ 12966171 w 14815831"/>
              <a:gd name="connsiteY305" fmla="*/ 657213 h 5122508"/>
              <a:gd name="connsiteX306" fmla="*/ 12859163 w 14815831"/>
              <a:gd name="connsiteY306" fmla="*/ 464967 h 5122508"/>
              <a:gd name="connsiteX307" fmla="*/ 12881456 w 14815831"/>
              <a:gd name="connsiteY307" fmla="*/ 147538 h 5122508"/>
              <a:gd name="connsiteX308" fmla="*/ 12841328 w 14815831"/>
              <a:gd name="connsiteY308" fmla="*/ 17883 h 5122508"/>
              <a:gd name="connsiteX309" fmla="*/ 12859163 w 14815831"/>
              <a:gd name="connsiteY309" fmla="*/ 0 h 5122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</a:cxnLst>
            <a:rect l="l" t="t" r="r" b="b"/>
            <a:pathLst>
              <a:path w="14815831" h="5122508">
                <a:moveTo>
                  <a:pt x="12859163" y="0"/>
                </a:moveTo>
                <a:cubicBezTo>
                  <a:pt x="12890374" y="26825"/>
                  <a:pt x="12921584" y="49179"/>
                  <a:pt x="12943877" y="80475"/>
                </a:cubicBezTo>
                <a:cubicBezTo>
                  <a:pt x="13033051" y="201188"/>
                  <a:pt x="13113307" y="326371"/>
                  <a:pt x="13198021" y="451554"/>
                </a:cubicBezTo>
                <a:cubicBezTo>
                  <a:pt x="13224773" y="491792"/>
                  <a:pt x="13247066" y="532029"/>
                  <a:pt x="13269360" y="572267"/>
                </a:cubicBezTo>
                <a:cubicBezTo>
                  <a:pt x="13318405" y="657213"/>
                  <a:pt x="13362992" y="742159"/>
                  <a:pt x="13407578" y="822634"/>
                </a:cubicBezTo>
                <a:cubicBezTo>
                  <a:pt x="13407578" y="822634"/>
                  <a:pt x="13385285" y="818163"/>
                  <a:pt x="13349616" y="813692"/>
                </a:cubicBezTo>
                <a:cubicBezTo>
                  <a:pt x="13461082" y="961230"/>
                  <a:pt x="13643887" y="1028292"/>
                  <a:pt x="13715226" y="1198184"/>
                </a:cubicBezTo>
                <a:cubicBezTo>
                  <a:pt x="13617135" y="1122180"/>
                  <a:pt x="13519045" y="1041705"/>
                  <a:pt x="13420954" y="965700"/>
                </a:cubicBezTo>
                <a:cubicBezTo>
                  <a:pt x="13416496" y="970171"/>
                  <a:pt x="13412037" y="970171"/>
                  <a:pt x="13407578" y="974642"/>
                </a:cubicBezTo>
                <a:cubicBezTo>
                  <a:pt x="13443248" y="1023821"/>
                  <a:pt x="13470000" y="1077471"/>
                  <a:pt x="13510127" y="1122180"/>
                </a:cubicBezTo>
                <a:cubicBezTo>
                  <a:pt x="13572549" y="1184771"/>
                  <a:pt x="13599301" y="1283130"/>
                  <a:pt x="13715226" y="1283130"/>
                </a:cubicBezTo>
                <a:cubicBezTo>
                  <a:pt x="13737519" y="1283130"/>
                  <a:pt x="13755354" y="1332309"/>
                  <a:pt x="13782106" y="1359134"/>
                </a:cubicBezTo>
                <a:cubicBezTo>
                  <a:pt x="13848986" y="1305484"/>
                  <a:pt x="13889114" y="1354663"/>
                  <a:pt x="13915866" y="1408313"/>
                </a:cubicBezTo>
                <a:cubicBezTo>
                  <a:pt x="13938159" y="1453021"/>
                  <a:pt x="13951535" y="1511142"/>
                  <a:pt x="13973828" y="1555851"/>
                </a:cubicBezTo>
                <a:cubicBezTo>
                  <a:pt x="14000580" y="1600559"/>
                  <a:pt x="14005039" y="1676563"/>
                  <a:pt x="14089754" y="1649738"/>
                </a:cubicBezTo>
                <a:cubicBezTo>
                  <a:pt x="14098671" y="1645267"/>
                  <a:pt x="14120964" y="1672092"/>
                  <a:pt x="14125423" y="1685505"/>
                </a:cubicBezTo>
                <a:cubicBezTo>
                  <a:pt x="14143257" y="1730213"/>
                  <a:pt x="14161092" y="1774921"/>
                  <a:pt x="14170009" y="1819630"/>
                </a:cubicBezTo>
                <a:cubicBezTo>
                  <a:pt x="14192303" y="1917988"/>
                  <a:pt x="14232431" y="2002934"/>
                  <a:pt x="14330521" y="2052113"/>
                </a:cubicBezTo>
                <a:cubicBezTo>
                  <a:pt x="14361732" y="2069997"/>
                  <a:pt x="14384025" y="2123647"/>
                  <a:pt x="14388484" y="2159413"/>
                </a:cubicBezTo>
                <a:cubicBezTo>
                  <a:pt x="14392942" y="2262243"/>
                  <a:pt x="14433070" y="2329305"/>
                  <a:pt x="14513326" y="2391897"/>
                </a:cubicBezTo>
                <a:cubicBezTo>
                  <a:pt x="14620334" y="2467901"/>
                  <a:pt x="14709507" y="2561788"/>
                  <a:pt x="14807598" y="2664617"/>
                </a:cubicBezTo>
                <a:cubicBezTo>
                  <a:pt x="14709507" y="2691442"/>
                  <a:pt x="14727342" y="2745092"/>
                  <a:pt x="14745177" y="2798742"/>
                </a:cubicBezTo>
                <a:cubicBezTo>
                  <a:pt x="14758553" y="2843451"/>
                  <a:pt x="14785305" y="2888159"/>
                  <a:pt x="14803139" y="2937338"/>
                </a:cubicBezTo>
                <a:cubicBezTo>
                  <a:pt x="14834350" y="3013343"/>
                  <a:pt x="14807598" y="3075934"/>
                  <a:pt x="14727342" y="3093818"/>
                </a:cubicBezTo>
                <a:cubicBezTo>
                  <a:pt x="14602500" y="3129584"/>
                  <a:pt x="14517785" y="3196647"/>
                  <a:pt x="14464281" y="3326301"/>
                </a:cubicBezTo>
                <a:cubicBezTo>
                  <a:pt x="14433070" y="3402305"/>
                  <a:pt x="14348356" y="3478310"/>
                  <a:pt x="14272559" y="3518547"/>
                </a:cubicBezTo>
                <a:cubicBezTo>
                  <a:pt x="14156633" y="3581139"/>
                  <a:pt x="14031791" y="3616905"/>
                  <a:pt x="13906948" y="3652672"/>
                </a:cubicBezTo>
                <a:cubicBezTo>
                  <a:pt x="13866820" y="3661614"/>
                  <a:pt x="13799940" y="3652672"/>
                  <a:pt x="13773189" y="3625847"/>
                </a:cubicBezTo>
                <a:cubicBezTo>
                  <a:pt x="13675098" y="3531960"/>
                  <a:pt x="13590383" y="3424660"/>
                  <a:pt x="13501210" y="3321830"/>
                </a:cubicBezTo>
                <a:cubicBezTo>
                  <a:pt x="13403120" y="3384422"/>
                  <a:pt x="13385285" y="3496193"/>
                  <a:pt x="13429872" y="3639260"/>
                </a:cubicBezTo>
                <a:cubicBezTo>
                  <a:pt x="13385285" y="3625847"/>
                  <a:pt x="13362992" y="3616905"/>
                  <a:pt x="13331781" y="3607964"/>
                </a:cubicBezTo>
                <a:cubicBezTo>
                  <a:pt x="13340698" y="3666085"/>
                  <a:pt x="13345157" y="3728676"/>
                  <a:pt x="13354074" y="3809151"/>
                </a:cubicBezTo>
                <a:cubicBezTo>
                  <a:pt x="13282736" y="3773385"/>
                  <a:pt x="13229232" y="3746560"/>
                  <a:pt x="13175728" y="3724205"/>
                </a:cubicBezTo>
                <a:cubicBezTo>
                  <a:pt x="13108848" y="3692910"/>
                  <a:pt x="13082096" y="3706322"/>
                  <a:pt x="13082096" y="3782326"/>
                </a:cubicBezTo>
                <a:cubicBezTo>
                  <a:pt x="13086555" y="3831506"/>
                  <a:pt x="13099931" y="3885156"/>
                  <a:pt x="13099931" y="3934335"/>
                </a:cubicBezTo>
                <a:cubicBezTo>
                  <a:pt x="13099931" y="3956689"/>
                  <a:pt x="13086555" y="3996926"/>
                  <a:pt x="13064261" y="4005868"/>
                </a:cubicBezTo>
                <a:cubicBezTo>
                  <a:pt x="13046427" y="4014810"/>
                  <a:pt x="13015216" y="4001397"/>
                  <a:pt x="12988464" y="3987985"/>
                </a:cubicBezTo>
                <a:cubicBezTo>
                  <a:pt x="12970629" y="3974572"/>
                  <a:pt x="12952795" y="3956689"/>
                  <a:pt x="12934960" y="3938806"/>
                </a:cubicBezTo>
                <a:cubicBezTo>
                  <a:pt x="12894832" y="3903039"/>
                  <a:pt x="12863622" y="3894097"/>
                  <a:pt x="12827952" y="3956689"/>
                </a:cubicBezTo>
                <a:cubicBezTo>
                  <a:pt x="12774448" y="4063989"/>
                  <a:pt x="12707568" y="4081872"/>
                  <a:pt x="12596102" y="4041635"/>
                </a:cubicBezTo>
                <a:cubicBezTo>
                  <a:pt x="12502470" y="4001397"/>
                  <a:pt x="12435590" y="3929864"/>
                  <a:pt x="12399921" y="3831506"/>
                </a:cubicBezTo>
                <a:cubicBezTo>
                  <a:pt x="12368710" y="3737618"/>
                  <a:pt x="12350875" y="3639260"/>
                  <a:pt x="12319665" y="3545372"/>
                </a:cubicBezTo>
                <a:cubicBezTo>
                  <a:pt x="12297372" y="3487251"/>
                  <a:pt x="12270620" y="3429130"/>
                  <a:pt x="12243868" y="3366539"/>
                </a:cubicBezTo>
                <a:cubicBezTo>
                  <a:pt x="12217116" y="3379951"/>
                  <a:pt x="12199281" y="3393364"/>
                  <a:pt x="12176988" y="3402305"/>
                </a:cubicBezTo>
                <a:cubicBezTo>
                  <a:pt x="12092273" y="3442543"/>
                  <a:pt x="12078897" y="3500664"/>
                  <a:pt x="12145777" y="3567726"/>
                </a:cubicBezTo>
                <a:cubicBezTo>
                  <a:pt x="12208198" y="3634789"/>
                  <a:pt x="12252785" y="3715264"/>
                  <a:pt x="12257244" y="3827035"/>
                </a:cubicBezTo>
                <a:cubicBezTo>
                  <a:pt x="12172529" y="3813622"/>
                  <a:pt x="12092273" y="3804681"/>
                  <a:pt x="12016476" y="3782326"/>
                </a:cubicBezTo>
                <a:cubicBezTo>
                  <a:pt x="11958513" y="3764443"/>
                  <a:pt x="11918385" y="3773385"/>
                  <a:pt x="11873799" y="3818093"/>
                </a:cubicBezTo>
                <a:cubicBezTo>
                  <a:pt x="11851505" y="3840447"/>
                  <a:pt x="11815836" y="3849389"/>
                  <a:pt x="11789084" y="3862801"/>
                </a:cubicBezTo>
                <a:cubicBezTo>
                  <a:pt x="11775708" y="3822564"/>
                  <a:pt x="11753415" y="3786797"/>
                  <a:pt x="11753415" y="3751031"/>
                </a:cubicBezTo>
                <a:cubicBezTo>
                  <a:pt x="11757873" y="3648201"/>
                  <a:pt x="11740039" y="3612435"/>
                  <a:pt x="11641948" y="3603493"/>
                </a:cubicBezTo>
                <a:cubicBezTo>
                  <a:pt x="11597362" y="3599022"/>
                  <a:pt x="11534940" y="3607964"/>
                  <a:pt x="11517106" y="3639260"/>
                </a:cubicBezTo>
                <a:cubicBezTo>
                  <a:pt x="11494812" y="3670555"/>
                  <a:pt x="11503730" y="3733147"/>
                  <a:pt x="11512647" y="3777856"/>
                </a:cubicBezTo>
                <a:cubicBezTo>
                  <a:pt x="11526023" y="3818093"/>
                  <a:pt x="11561692" y="3844918"/>
                  <a:pt x="11579527" y="3885156"/>
                </a:cubicBezTo>
                <a:cubicBezTo>
                  <a:pt x="11597362" y="3916451"/>
                  <a:pt x="11619655" y="3952218"/>
                  <a:pt x="11628572" y="3987985"/>
                </a:cubicBezTo>
                <a:cubicBezTo>
                  <a:pt x="11641948" y="4059518"/>
                  <a:pt x="11637490" y="4139993"/>
                  <a:pt x="11753415" y="4077401"/>
                </a:cubicBezTo>
                <a:cubicBezTo>
                  <a:pt x="11771249" y="4068460"/>
                  <a:pt x="11824753" y="4099756"/>
                  <a:pt x="11847047" y="4126581"/>
                </a:cubicBezTo>
                <a:cubicBezTo>
                  <a:pt x="11860423" y="4139993"/>
                  <a:pt x="11847047" y="4189172"/>
                  <a:pt x="11829212" y="4211527"/>
                </a:cubicBezTo>
                <a:cubicBezTo>
                  <a:pt x="11789084" y="4269647"/>
                  <a:pt x="11655324" y="4260706"/>
                  <a:pt x="11615196" y="4202585"/>
                </a:cubicBezTo>
                <a:cubicBezTo>
                  <a:pt x="11579527" y="4148935"/>
                  <a:pt x="11548316" y="4095285"/>
                  <a:pt x="11508188" y="4046106"/>
                </a:cubicBezTo>
                <a:cubicBezTo>
                  <a:pt x="11490354" y="4023751"/>
                  <a:pt x="11454684" y="4019281"/>
                  <a:pt x="11427932" y="4005868"/>
                </a:cubicBezTo>
                <a:cubicBezTo>
                  <a:pt x="11423474" y="4032693"/>
                  <a:pt x="11410098" y="4059518"/>
                  <a:pt x="11410098" y="4086343"/>
                </a:cubicBezTo>
                <a:cubicBezTo>
                  <a:pt x="11405639" y="4220468"/>
                  <a:pt x="11410098" y="4350122"/>
                  <a:pt x="11410098" y="4466364"/>
                </a:cubicBezTo>
                <a:cubicBezTo>
                  <a:pt x="11352135" y="4488718"/>
                  <a:pt x="11316466" y="4506602"/>
                  <a:pt x="11258503" y="4533427"/>
                </a:cubicBezTo>
                <a:cubicBezTo>
                  <a:pt x="11240669" y="4502131"/>
                  <a:pt x="11213917" y="4466364"/>
                  <a:pt x="11196082" y="4426127"/>
                </a:cubicBezTo>
                <a:cubicBezTo>
                  <a:pt x="11160413" y="4359064"/>
                  <a:pt x="11124743" y="4354593"/>
                  <a:pt x="11071240" y="4403773"/>
                </a:cubicBezTo>
                <a:cubicBezTo>
                  <a:pt x="11057864" y="4417185"/>
                  <a:pt x="11044488" y="4430598"/>
                  <a:pt x="11031112" y="4444010"/>
                </a:cubicBezTo>
                <a:cubicBezTo>
                  <a:pt x="10959773" y="4524485"/>
                  <a:pt x="10919645" y="4528956"/>
                  <a:pt x="10830472" y="4466364"/>
                </a:cubicBezTo>
                <a:cubicBezTo>
                  <a:pt x="10790344" y="4444010"/>
                  <a:pt x="10772509" y="4412714"/>
                  <a:pt x="10790344" y="4363535"/>
                </a:cubicBezTo>
                <a:cubicBezTo>
                  <a:pt x="10803720" y="4332239"/>
                  <a:pt x="10812637" y="4292002"/>
                  <a:pt x="10812637" y="4260706"/>
                </a:cubicBezTo>
                <a:cubicBezTo>
                  <a:pt x="10812637" y="4229410"/>
                  <a:pt x="10794803" y="4202585"/>
                  <a:pt x="10781427" y="4171289"/>
                </a:cubicBezTo>
                <a:cubicBezTo>
                  <a:pt x="10754675" y="4189172"/>
                  <a:pt x="10723464" y="4202585"/>
                  <a:pt x="10701171" y="4224939"/>
                </a:cubicBezTo>
                <a:cubicBezTo>
                  <a:pt x="10692253" y="4238352"/>
                  <a:pt x="10692253" y="4265177"/>
                  <a:pt x="10683336" y="4283060"/>
                </a:cubicBezTo>
                <a:cubicBezTo>
                  <a:pt x="10585245" y="4309885"/>
                  <a:pt x="10585245" y="4309885"/>
                  <a:pt x="10527283" y="4448481"/>
                </a:cubicBezTo>
                <a:cubicBezTo>
                  <a:pt x="10487155" y="4412714"/>
                  <a:pt x="10447027" y="4363535"/>
                  <a:pt x="10402440" y="4354593"/>
                </a:cubicBezTo>
                <a:cubicBezTo>
                  <a:pt x="10357854" y="4341181"/>
                  <a:pt x="10304350" y="4372477"/>
                  <a:pt x="10237470" y="4394831"/>
                </a:cubicBezTo>
                <a:cubicBezTo>
                  <a:pt x="10246387" y="4350122"/>
                  <a:pt x="10241928" y="4296472"/>
                  <a:pt x="10259763" y="4256235"/>
                </a:cubicBezTo>
                <a:cubicBezTo>
                  <a:pt x="10286515" y="4211527"/>
                  <a:pt x="10429192" y="4207056"/>
                  <a:pt x="10531741" y="4247293"/>
                </a:cubicBezTo>
                <a:cubicBezTo>
                  <a:pt x="10522824" y="4207056"/>
                  <a:pt x="10522824" y="4171289"/>
                  <a:pt x="10504990" y="4148935"/>
                </a:cubicBezTo>
                <a:cubicBezTo>
                  <a:pt x="10491614" y="4131051"/>
                  <a:pt x="10455944" y="4122110"/>
                  <a:pt x="10429192" y="4122110"/>
                </a:cubicBezTo>
                <a:cubicBezTo>
                  <a:pt x="10397982" y="4122110"/>
                  <a:pt x="10362312" y="4131051"/>
                  <a:pt x="10326643" y="4139993"/>
                </a:cubicBezTo>
                <a:cubicBezTo>
                  <a:pt x="10175049" y="4171289"/>
                  <a:pt x="10175049" y="4171289"/>
                  <a:pt x="10063582" y="4086343"/>
                </a:cubicBezTo>
                <a:cubicBezTo>
                  <a:pt x="10045747" y="4099756"/>
                  <a:pt x="10023454" y="4113168"/>
                  <a:pt x="10005619" y="4117639"/>
                </a:cubicBezTo>
                <a:cubicBezTo>
                  <a:pt x="9978867" y="4122110"/>
                  <a:pt x="9943198" y="4126581"/>
                  <a:pt x="9934281" y="4113168"/>
                </a:cubicBezTo>
                <a:cubicBezTo>
                  <a:pt x="9916446" y="4090814"/>
                  <a:pt x="9903070" y="4050576"/>
                  <a:pt x="9907529" y="4028222"/>
                </a:cubicBezTo>
                <a:cubicBezTo>
                  <a:pt x="9947657" y="3898568"/>
                  <a:pt x="9952115" y="3898568"/>
                  <a:pt x="9827273" y="3849389"/>
                </a:cubicBezTo>
                <a:cubicBezTo>
                  <a:pt x="9796062" y="3916451"/>
                  <a:pt x="9764852" y="3979043"/>
                  <a:pt x="9724724" y="4072931"/>
                </a:cubicBezTo>
                <a:cubicBezTo>
                  <a:pt x="9684596" y="3987985"/>
                  <a:pt x="9657844" y="3929864"/>
                  <a:pt x="9631092" y="3871743"/>
                </a:cubicBezTo>
                <a:cubicBezTo>
                  <a:pt x="9577588" y="3894097"/>
                  <a:pt x="9533001" y="3916451"/>
                  <a:pt x="9483956" y="3938806"/>
                </a:cubicBezTo>
                <a:cubicBezTo>
                  <a:pt x="9475039" y="4010339"/>
                  <a:pt x="9461663" y="4099756"/>
                  <a:pt x="9448287" y="4193643"/>
                </a:cubicBezTo>
                <a:cubicBezTo>
                  <a:pt x="9515167" y="4211527"/>
                  <a:pt x="9590964" y="4251764"/>
                  <a:pt x="9608799" y="4368006"/>
                </a:cubicBezTo>
                <a:cubicBezTo>
                  <a:pt x="9497332" y="4430598"/>
                  <a:pt x="9381407" y="4493189"/>
                  <a:pt x="9265482" y="4560252"/>
                </a:cubicBezTo>
                <a:cubicBezTo>
                  <a:pt x="9238730" y="4573664"/>
                  <a:pt x="9225354" y="4609431"/>
                  <a:pt x="9207519" y="4636256"/>
                </a:cubicBezTo>
                <a:cubicBezTo>
                  <a:pt x="9194143" y="4663081"/>
                  <a:pt x="9180767" y="4689906"/>
                  <a:pt x="9176308" y="4721202"/>
                </a:cubicBezTo>
                <a:cubicBezTo>
                  <a:pt x="9167391" y="4739085"/>
                  <a:pt x="9162932" y="4770381"/>
                  <a:pt x="9171850" y="4783793"/>
                </a:cubicBezTo>
                <a:cubicBezTo>
                  <a:pt x="9211978" y="4846385"/>
                  <a:pt x="9198602" y="4900035"/>
                  <a:pt x="9158474" y="4958156"/>
                </a:cubicBezTo>
                <a:cubicBezTo>
                  <a:pt x="9140639" y="4989452"/>
                  <a:pt x="9127263" y="5029689"/>
                  <a:pt x="9109428" y="5060985"/>
                </a:cubicBezTo>
                <a:cubicBezTo>
                  <a:pt x="9064842" y="5141460"/>
                  <a:pt x="9029173" y="5141460"/>
                  <a:pt x="8971210" y="5069927"/>
                </a:cubicBezTo>
                <a:cubicBezTo>
                  <a:pt x="8953375" y="5047573"/>
                  <a:pt x="8935541" y="5025219"/>
                  <a:pt x="8913247" y="4998394"/>
                </a:cubicBezTo>
                <a:cubicBezTo>
                  <a:pt x="8886495" y="5016277"/>
                  <a:pt x="8868661" y="5029689"/>
                  <a:pt x="8850826" y="5043102"/>
                </a:cubicBezTo>
                <a:cubicBezTo>
                  <a:pt x="8832991" y="5052044"/>
                  <a:pt x="8815157" y="5060985"/>
                  <a:pt x="8792863" y="5074398"/>
                </a:cubicBezTo>
                <a:cubicBezTo>
                  <a:pt x="8775029" y="4989452"/>
                  <a:pt x="8797322" y="4940273"/>
                  <a:pt x="8864202" y="4904506"/>
                </a:cubicBezTo>
                <a:cubicBezTo>
                  <a:pt x="8944458" y="4864268"/>
                  <a:pt x="8944458" y="4841914"/>
                  <a:pt x="8873119" y="4792735"/>
                </a:cubicBezTo>
                <a:cubicBezTo>
                  <a:pt x="8815157" y="4752498"/>
                  <a:pt x="8819615" y="4694377"/>
                  <a:pt x="8882037" y="4654139"/>
                </a:cubicBezTo>
                <a:cubicBezTo>
                  <a:pt x="8899871" y="4640727"/>
                  <a:pt x="8917706" y="4618373"/>
                  <a:pt x="8953375" y="4582606"/>
                </a:cubicBezTo>
                <a:cubicBezTo>
                  <a:pt x="8895413" y="4582606"/>
                  <a:pt x="8868661" y="4582606"/>
                  <a:pt x="8837450" y="4578135"/>
                </a:cubicBezTo>
                <a:cubicBezTo>
                  <a:pt x="8819615" y="4573664"/>
                  <a:pt x="8788405" y="4560252"/>
                  <a:pt x="8783946" y="4546839"/>
                </a:cubicBezTo>
                <a:cubicBezTo>
                  <a:pt x="8775029" y="4528956"/>
                  <a:pt x="8792863" y="4502131"/>
                  <a:pt x="8806239" y="4484248"/>
                </a:cubicBezTo>
                <a:cubicBezTo>
                  <a:pt x="8810698" y="4475306"/>
                  <a:pt x="8837450" y="4470835"/>
                  <a:pt x="8837450" y="4457423"/>
                </a:cubicBezTo>
                <a:cubicBezTo>
                  <a:pt x="8841909" y="4426127"/>
                  <a:pt x="8837450" y="4390360"/>
                  <a:pt x="8837450" y="4354593"/>
                </a:cubicBezTo>
                <a:cubicBezTo>
                  <a:pt x="8810698" y="4368006"/>
                  <a:pt x="8779487" y="4376948"/>
                  <a:pt x="8761653" y="4394831"/>
                </a:cubicBezTo>
                <a:cubicBezTo>
                  <a:pt x="8739360" y="4412714"/>
                  <a:pt x="8734901" y="4439539"/>
                  <a:pt x="8721525" y="4461893"/>
                </a:cubicBezTo>
                <a:cubicBezTo>
                  <a:pt x="8708149" y="4484248"/>
                  <a:pt x="8690314" y="4506602"/>
                  <a:pt x="8672480" y="4528956"/>
                </a:cubicBezTo>
                <a:cubicBezTo>
                  <a:pt x="8596682" y="4457423"/>
                  <a:pt x="8601141" y="4421656"/>
                  <a:pt x="8641269" y="4327768"/>
                </a:cubicBezTo>
                <a:cubicBezTo>
                  <a:pt x="8659104" y="4292002"/>
                  <a:pt x="8636810" y="4224939"/>
                  <a:pt x="8614517" y="4184701"/>
                </a:cubicBezTo>
                <a:cubicBezTo>
                  <a:pt x="8605600" y="4162347"/>
                  <a:pt x="8547637" y="4153406"/>
                  <a:pt x="8516426" y="4157876"/>
                </a:cubicBezTo>
                <a:cubicBezTo>
                  <a:pt x="8445088" y="4175760"/>
                  <a:pt x="8378208" y="4229410"/>
                  <a:pt x="8297952" y="4171289"/>
                </a:cubicBezTo>
                <a:cubicBezTo>
                  <a:pt x="8293494" y="4166818"/>
                  <a:pt x="8271200" y="4175760"/>
                  <a:pt x="8262283" y="4184701"/>
                </a:cubicBezTo>
                <a:cubicBezTo>
                  <a:pt x="8208779" y="4211527"/>
                  <a:pt x="8159734" y="4242822"/>
                  <a:pt x="8101771" y="4274118"/>
                </a:cubicBezTo>
                <a:cubicBezTo>
                  <a:pt x="8177568" y="4309885"/>
                  <a:pt x="8239990" y="4354593"/>
                  <a:pt x="8186486" y="4457423"/>
                </a:cubicBezTo>
                <a:cubicBezTo>
                  <a:pt x="8128523" y="4403773"/>
                  <a:pt x="8097312" y="4444010"/>
                  <a:pt x="8070561" y="4493189"/>
                </a:cubicBezTo>
                <a:cubicBezTo>
                  <a:pt x="8003681" y="4604960"/>
                  <a:pt x="7936801" y="4716731"/>
                  <a:pt x="7874379" y="4815089"/>
                </a:cubicBezTo>
                <a:cubicBezTo>
                  <a:pt x="7803041" y="4815089"/>
                  <a:pt x="7736161" y="4815089"/>
                  <a:pt x="7687116" y="4815089"/>
                </a:cubicBezTo>
                <a:cubicBezTo>
                  <a:pt x="7682657" y="4730143"/>
                  <a:pt x="7673740" y="4640727"/>
                  <a:pt x="7660364" y="4551310"/>
                </a:cubicBezTo>
                <a:cubicBezTo>
                  <a:pt x="7655905" y="4528956"/>
                  <a:pt x="7624694" y="4497660"/>
                  <a:pt x="7602401" y="4493189"/>
                </a:cubicBezTo>
                <a:cubicBezTo>
                  <a:pt x="7580108" y="4488718"/>
                  <a:pt x="7548897" y="4506602"/>
                  <a:pt x="7522145" y="4515543"/>
                </a:cubicBezTo>
                <a:cubicBezTo>
                  <a:pt x="7535521" y="4542368"/>
                  <a:pt x="7548897" y="4569193"/>
                  <a:pt x="7562273" y="4596018"/>
                </a:cubicBezTo>
                <a:cubicBezTo>
                  <a:pt x="7571190" y="4613902"/>
                  <a:pt x="7580108" y="4631785"/>
                  <a:pt x="7580108" y="4649668"/>
                </a:cubicBezTo>
                <a:cubicBezTo>
                  <a:pt x="7580108" y="4658610"/>
                  <a:pt x="7553356" y="4676493"/>
                  <a:pt x="7539980" y="4672023"/>
                </a:cubicBezTo>
                <a:cubicBezTo>
                  <a:pt x="7401761" y="4649668"/>
                  <a:pt x="7317047" y="4739085"/>
                  <a:pt x="7232332" y="4819560"/>
                </a:cubicBezTo>
                <a:cubicBezTo>
                  <a:pt x="7196663" y="4850856"/>
                  <a:pt x="7165453" y="4886623"/>
                  <a:pt x="7125324" y="4913448"/>
                </a:cubicBezTo>
                <a:cubicBezTo>
                  <a:pt x="7107490" y="4922389"/>
                  <a:pt x="7076279" y="4913448"/>
                  <a:pt x="7053986" y="4913448"/>
                </a:cubicBezTo>
                <a:cubicBezTo>
                  <a:pt x="7053986" y="4886623"/>
                  <a:pt x="7058444" y="4864268"/>
                  <a:pt x="7062903" y="4841914"/>
                </a:cubicBezTo>
                <a:cubicBezTo>
                  <a:pt x="7071820" y="4815089"/>
                  <a:pt x="7085196" y="4783793"/>
                  <a:pt x="7094114" y="4756968"/>
                </a:cubicBezTo>
                <a:cubicBezTo>
                  <a:pt x="7067362" y="4765910"/>
                  <a:pt x="7040610" y="4779323"/>
                  <a:pt x="7009399" y="4788264"/>
                </a:cubicBezTo>
                <a:cubicBezTo>
                  <a:pt x="6991565" y="4797206"/>
                  <a:pt x="6960354" y="4815089"/>
                  <a:pt x="6951436" y="4806148"/>
                </a:cubicBezTo>
                <a:cubicBezTo>
                  <a:pt x="6924684" y="4783793"/>
                  <a:pt x="6880098" y="4752498"/>
                  <a:pt x="6875639" y="4721202"/>
                </a:cubicBezTo>
                <a:cubicBezTo>
                  <a:pt x="6866722" y="4609431"/>
                  <a:pt x="6871181" y="4497660"/>
                  <a:pt x="6871181" y="4376948"/>
                </a:cubicBezTo>
                <a:cubicBezTo>
                  <a:pt x="6782007" y="4292002"/>
                  <a:pt x="6701752" y="4376948"/>
                  <a:pt x="6599202" y="4435068"/>
                </a:cubicBezTo>
                <a:cubicBezTo>
                  <a:pt x="6612578" y="4385889"/>
                  <a:pt x="6617037" y="4363535"/>
                  <a:pt x="6630413" y="4341181"/>
                </a:cubicBezTo>
                <a:cubicBezTo>
                  <a:pt x="6657165" y="4287531"/>
                  <a:pt x="6661624" y="4238352"/>
                  <a:pt x="6621495" y="4184701"/>
                </a:cubicBezTo>
                <a:cubicBezTo>
                  <a:pt x="6585826" y="4135522"/>
                  <a:pt x="6563533" y="4072931"/>
                  <a:pt x="6523405" y="4023751"/>
                </a:cubicBezTo>
                <a:cubicBezTo>
                  <a:pt x="6505571" y="4005868"/>
                  <a:pt x="6465442" y="4001397"/>
                  <a:pt x="6416397" y="3983514"/>
                </a:cubicBezTo>
                <a:cubicBezTo>
                  <a:pt x="6416397" y="3943276"/>
                  <a:pt x="6416397" y="3871743"/>
                  <a:pt x="6416397" y="3791268"/>
                </a:cubicBezTo>
                <a:cubicBezTo>
                  <a:pt x="6304930" y="3916451"/>
                  <a:pt x="6291555" y="4046106"/>
                  <a:pt x="6327224" y="4193643"/>
                </a:cubicBezTo>
                <a:cubicBezTo>
                  <a:pt x="6349518" y="4283060"/>
                  <a:pt x="6340600" y="4381418"/>
                  <a:pt x="6345059" y="4470835"/>
                </a:cubicBezTo>
                <a:cubicBezTo>
                  <a:pt x="6331682" y="4475306"/>
                  <a:pt x="6322766" y="4475306"/>
                  <a:pt x="6309390" y="4475306"/>
                </a:cubicBezTo>
                <a:cubicBezTo>
                  <a:pt x="6296013" y="4345652"/>
                  <a:pt x="6278179" y="4215997"/>
                  <a:pt x="6260344" y="4086343"/>
                </a:cubicBezTo>
                <a:cubicBezTo>
                  <a:pt x="6251427" y="4086343"/>
                  <a:pt x="6242509" y="4081872"/>
                  <a:pt x="6233592" y="4081872"/>
                </a:cubicBezTo>
                <a:cubicBezTo>
                  <a:pt x="6229133" y="4166818"/>
                  <a:pt x="6224675" y="4251764"/>
                  <a:pt x="6220216" y="4336710"/>
                </a:cubicBezTo>
                <a:cubicBezTo>
                  <a:pt x="6211299" y="4336710"/>
                  <a:pt x="6202382" y="4341181"/>
                  <a:pt x="6197923" y="4345652"/>
                </a:cubicBezTo>
                <a:cubicBezTo>
                  <a:pt x="6175630" y="4309885"/>
                  <a:pt x="6153337" y="4274118"/>
                  <a:pt x="6126584" y="4229410"/>
                </a:cubicBezTo>
                <a:cubicBezTo>
                  <a:pt x="6126584" y="4300943"/>
                  <a:pt x="6126584" y="4363535"/>
                  <a:pt x="6126584" y="4430598"/>
                </a:cubicBezTo>
                <a:cubicBezTo>
                  <a:pt x="6055246" y="4292002"/>
                  <a:pt x="5908110" y="4296472"/>
                  <a:pt x="5792184" y="4233881"/>
                </a:cubicBezTo>
                <a:cubicBezTo>
                  <a:pt x="5752056" y="4292002"/>
                  <a:pt x="5711929" y="4260706"/>
                  <a:pt x="5658425" y="4233881"/>
                </a:cubicBezTo>
                <a:cubicBezTo>
                  <a:pt x="5618297" y="4211527"/>
                  <a:pt x="5573710" y="4198114"/>
                  <a:pt x="5520207" y="4193643"/>
                </a:cubicBezTo>
                <a:cubicBezTo>
                  <a:pt x="5457785" y="4104226"/>
                  <a:pt x="5439950" y="3974572"/>
                  <a:pt x="5306190" y="3907510"/>
                </a:cubicBezTo>
                <a:cubicBezTo>
                  <a:pt x="5288356" y="3974572"/>
                  <a:pt x="5274980" y="4019281"/>
                  <a:pt x="5257145" y="4086343"/>
                </a:cubicBezTo>
                <a:cubicBezTo>
                  <a:pt x="5225934" y="4041635"/>
                  <a:pt x="5199182" y="4005868"/>
                  <a:pt x="5176889" y="3965631"/>
                </a:cubicBezTo>
                <a:cubicBezTo>
                  <a:pt x="5141220" y="3911981"/>
                  <a:pt x="5096633" y="3898568"/>
                  <a:pt x="5029753" y="3920922"/>
                </a:cubicBezTo>
                <a:cubicBezTo>
                  <a:pt x="4980708" y="3938806"/>
                  <a:pt x="4927204" y="3947747"/>
                  <a:pt x="4873700" y="3961160"/>
                </a:cubicBezTo>
                <a:cubicBezTo>
                  <a:pt x="4811279" y="3974572"/>
                  <a:pt x="4771151" y="4063989"/>
                  <a:pt x="4802362" y="4117639"/>
                </a:cubicBezTo>
                <a:cubicBezTo>
                  <a:pt x="4815738" y="4139993"/>
                  <a:pt x="4838031" y="4157876"/>
                  <a:pt x="4851407" y="4180231"/>
                </a:cubicBezTo>
                <a:cubicBezTo>
                  <a:pt x="4878159" y="4220468"/>
                  <a:pt x="4913828" y="4251764"/>
                  <a:pt x="4855865" y="4300943"/>
                </a:cubicBezTo>
                <a:cubicBezTo>
                  <a:pt x="4802362" y="4341181"/>
                  <a:pt x="4757775" y="4354593"/>
                  <a:pt x="4704271" y="4309885"/>
                </a:cubicBezTo>
                <a:cubicBezTo>
                  <a:pt x="4677519" y="4283060"/>
                  <a:pt x="4655226" y="4251764"/>
                  <a:pt x="4628474" y="4224939"/>
                </a:cubicBezTo>
                <a:cubicBezTo>
                  <a:pt x="4552676" y="4157876"/>
                  <a:pt x="4476879" y="4166818"/>
                  <a:pt x="4445669" y="4260706"/>
                </a:cubicBezTo>
                <a:cubicBezTo>
                  <a:pt x="4401082" y="4390360"/>
                  <a:pt x="4343119" y="4520014"/>
                  <a:pt x="4374330" y="4667552"/>
                </a:cubicBezTo>
                <a:cubicBezTo>
                  <a:pt x="4374330" y="4672023"/>
                  <a:pt x="4365413" y="4680964"/>
                  <a:pt x="4369871" y="4676493"/>
                </a:cubicBezTo>
                <a:cubicBezTo>
                  <a:pt x="4294074" y="4649668"/>
                  <a:pt x="4218277" y="4622843"/>
                  <a:pt x="4142479" y="4609431"/>
                </a:cubicBezTo>
                <a:cubicBezTo>
                  <a:pt x="4115727" y="4600489"/>
                  <a:pt x="4080058" y="4613902"/>
                  <a:pt x="4057765" y="4631785"/>
                </a:cubicBezTo>
                <a:cubicBezTo>
                  <a:pt x="3986426" y="4685435"/>
                  <a:pt x="3915088" y="4680964"/>
                  <a:pt x="3852666" y="4631785"/>
                </a:cubicBezTo>
                <a:cubicBezTo>
                  <a:pt x="3790245" y="4587077"/>
                  <a:pt x="3736741" y="4528956"/>
                  <a:pt x="3674320" y="4484248"/>
                </a:cubicBezTo>
                <a:cubicBezTo>
                  <a:pt x="3616357" y="4444010"/>
                  <a:pt x="3553936" y="4399302"/>
                  <a:pt x="3487056" y="4390360"/>
                </a:cubicBezTo>
                <a:cubicBezTo>
                  <a:pt x="3380049" y="4376948"/>
                  <a:pt x="3286416" y="4350122"/>
                  <a:pt x="3197243" y="4278589"/>
                </a:cubicBezTo>
                <a:cubicBezTo>
                  <a:pt x="3103611" y="4198114"/>
                  <a:pt x="3090235" y="4207056"/>
                  <a:pt x="3005521" y="4300943"/>
                </a:cubicBezTo>
                <a:cubicBezTo>
                  <a:pt x="2992145" y="4318827"/>
                  <a:pt x="2952017" y="4336710"/>
                  <a:pt x="2943099" y="4332239"/>
                </a:cubicBezTo>
                <a:cubicBezTo>
                  <a:pt x="2920806" y="4314356"/>
                  <a:pt x="2898513" y="4283060"/>
                  <a:pt x="2894054" y="4256235"/>
                </a:cubicBezTo>
                <a:cubicBezTo>
                  <a:pt x="2885137" y="4220468"/>
                  <a:pt x="2898513" y="4184701"/>
                  <a:pt x="2902972" y="4144464"/>
                </a:cubicBezTo>
                <a:cubicBezTo>
                  <a:pt x="2894054" y="4139993"/>
                  <a:pt x="2885137" y="4131051"/>
                  <a:pt x="2876220" y="4126581"/>
                </a:cubicBezTo>
                <a:cubicBezTo>
                  <a:pt x="2840550" y="4153406"/>
                  <a:pt x="2800422" y="4175760"/>
                  <a:pt x="2769212" y="4211527"/>
                </a:cubicBezTo>
                <a:cubicBezTo>
                  <a:pt x="2738001" y="4247293"/>
                  <a:pt x="2706790" y="4260706"/>
                  <a:pt x="2671121" y="4220468"/>
                </a:cubicBezTo>
                <a:cubicBezTo>
                  <a:pt x="2590865" y="4131051"/>
                  <a:pt x="2590865" y="4131051"/>
                  <a:pt x="2506151" y="4215997"/>
                </a:cubicBezTo>
                <a:cubicBezTo>
                  <a:pt x="2501692" y="4220468"/>
                  <a:pt x="2492775" y="4224939"/>
                  <a:pt x="2492775" y="4224939"/>
                </a:cubicBezTo>
                <a:cubicBezTo>
                  <a:pt x="2461564" y="4135522"/>
                  <a:pt x="2434812" y="4050576"/>
                  <a:pt x="2403601" y="3961160"/>
                </a:cubicBezTo>
                <a:cubicBezTo>
                  <a:pt x="2394684" y="3961160"/>
                  <a:pt x="2385767" y="3961160"/>
                  <a:pt x="2376849" y="3961160"/>
                </a:cubicBezTo>
                <a:cubicBezTo>
                  <a:pt x="2354556" y="3996926"/>
                  <a:pt x="2332263" y="4032693"/>
                  <a:pt x="2309970" y="4068460"/>
                </a:cubicBezTo>
                <a:cubicBezTo>
                  <a:pt x="2260924" y="4144464"/>
                  <a:pt x="2216338" y="4148935"/>
                  <a:pt x="2167292" y="4077401"/>
                </a:cubicBezTo>
                <a:cubicBezTo>
                  <a:pt x="2118247" y="4005868"/>
                  <a:pt x="2069202" y="3965631"/>
                  <a:pt x="1984487" y="4014810"/>
                </a:cubicBezTo>
                <a:cubicBezTo>
                  <a:pt x="1966653" y="4023751"/>
                  <a:pt x="1926525" y="4028222"/>
                  <a:pt x="1908690" y="4014810"/>
                </a:cubicBezTo>
                <a:cubicBezTo>
                  <a:pt x="1815058" y="3956689"/>
                  <a:pt x="1708050" y="3934335"/>
                  <a:pt x="1636712" y="3822564"/>
                </a:cubicBezTo>
                <a:cubicBezTo>
                  <a:pt x="1534162" y="3670555"/>
                  <a:pt x="1404861" y="3531960"/>
                  <a:pt x="1222056" y="3460426"/>
                </a:cubicBezTo>
                <a:cubicBezTo>
                  <a:pt x="1168552" y="3438072"/>
                  <a:pt x="1137342" y="3362068"/>
                  <a:pt x="1088296" y="3303947"/>
                </a:cubicBezTo>
                <a:cubicBezTo>
                  <a:pt x="1088296" y="3303947"/>
                  <a:pt x="1070462" y="3312889"/>
                  <a:pt x="1057086" y="3321830"/>
                </a:cubicBezTo>
                <a:cubicBezTo>
                  <a:pt x="1057086" y="3312889"/>
                  <a:pt x="1057086" y="3308418"/>
                  <a:pt x="1057086" y="3299476"/>
                </a:cubicBezTo>
                <a:cubicBezTo>
                  <a:pt x="1021416" y="3295005"/>
                  <a:pt x="985747" y="3286064"/>
                  <a:pt x="954537" y="3281593"/>
                </a:cubicBezTo>
                <a:cubicBezTo>
                  <a:pt x="887656" y="3281593"/>
                  <a:pt x="820777" y="3281593"/>
                  <a:pt x="744979" y="3281593"/>
                </a:cubicBezTo>
                <a:cubicBezTo>
                  <a:pt x="758355" y="3232414"/>
                  <a:pt x="767273" y="3201118"/>
                  <a:pt x="776190" y="3160880"/>
                </a:cubicBezTo>
                <a:cubicBezTo>
                  <a:pt x="704851" y="3111701"/>
                  <a:pt x="642430" y="3134055"/>
                  <a:pt x="602302" y="3196647"/>
                </a:cubicBezTo>
                <a:cubicBezTo>
                  <a:pt x="539881" y="3290535"/>
                  <a:pt x="464084" y="3326301"/>
                  <a:pt x="348158" y="3312889"/>
                </a:cubicBezTo>
                <a:cubicBezTo>
                  <a:pt x="290196" y="3303947"/>
                  <a:pt x="232233" y="3357597"/>
                  <a:pt x="174271" y="3384422"/>
                </a:cubicBezTo>
                <a:cubicBezTo>
                  <a:pt x="129684" y="3402305"/>
                  <a:pt x="89556" y="3415718"/>
                  <a:pt x="44969" y="3433601"/>
                </a:cubicBezTo>
                <a:cubicBezTo>
                  <a:pt x="31593" y="3388893"/>
                  <a:pt x="-4076" y="3339714"/>
                  <a:pt x="383" y="3299476"/>
                </a:cubicBezTo>
                <a:cubicBezTo>
                  <a:pt x="22676" y="3120643"/>
                  <a:pt x="58345" y="2946280"/>
                  <a:pt x="94015" y="2771917"/>
                </a:cubicBezTo>
                <a:cubicBezTo>
                  <a:pt x="111849" y="2686972"/>
                  <a:pt x="276820" y="2615438"/>
                  <a:pt x="361534" y="2615438"/>
                </a:cubicBezTo>
                <a:cubicBezTo>
                  <a:pt x="459625" y="2615438"/>
                  <a:pt x="557716" y="2588613"/>
                  <a:pt x="651347" y="2575201"/>
                </a:cubicBezTo>
                <a:cubicBezTo>
                  <a:pt x="811859" y="2548376"/>
                  <a:pt x="967913" y="2521551"/>
                  <a:pt x="1123966" y="2494726"/>
                </a:cubicBezTo>
                <a:cubicBezTo>
                  <a:pt x="1257725" y="2472372"/>
                  <a:pt x="1369192" y="2508138"/>
                  <a:pt x="1471741" y="2593084"/>
                </a:cubicBezTo>
                <a:cubicBezTo>
                  <a:pt x="1614418" y="2709326"/>
                  <a:pt x="1614418" y="2709326"/>
                  <a:pt x="1774930" y="2615438"/>
                </a:cubicBezTo>
                <a:cubicBezTo>
                  <a:pt x="1788306" y="2664617"/>
                  <a:pt x="1806141" y="2709326"/>
                  <a:pt x="1810599" y="2731680"/>
                </a:cubicBezTo>
                <a:cubicBezTo>
                  <a:pt x="1881938" y="2745092"/>
                  <a:pt x="1930983" y="2758505"/>
                  <a:pt x="1980029" y="2754034"/>
                </a:cubicBezTo>
                <a:cubicBezTo>
                  <a:pt x="2051367" y="2749563"/>
                  <a:pt x="2122706" y="2736151"/>
                  <a:pt x="2198503" y="2722738"/>
                </a:cubicBezTo>
                <a:cubicBezTo>
                  <a:pt x="2314428" y="2700384"/>
                  <a:pt x="2430353" y="2673559"/>
                  <a:pt x="2541820" y="2646734"/>
                </a:cubicBezTo>
                <a:cubicBezTo>
                  <a:pt x="2648828" y="2619909"/>
                  <a:pt x="2738001" y="2651205"/>
                  <a:pt x="2813798" y="2722738"/>
                </a:cubicBezTo>
                <a:cubicBezTo>
                  <a:pt x="2862844" y="2767447"/>
                  <a:pt x="2907430" y="2767447"/>
                  <a:pt x="2956475" y="2731680"/>
                </a:cubicBezTo>
                <a:cubicBezTo>
                  <a:pt x="3023355" y="2682501"/>
                  <a:pt x="3090235" y="2628851"/>
                  <a:pt x="3179409" y="2673559"/>
                </a:cubicBezTo>
                <a:cubicBezTo>
                  <a:pt x="3188326" y="2678030"/>
                  <a:pt x="3197243" y="2678030"/>
                  <a:pt x="3206161" y="2673559"/>
                </a:cubicBezTo>
                <a:cubicBezTo>
                  <a:pt x="3353296" y="2593084"/>
                  <a:pt x="3513808" y="2642263"/>
                  <a:pt x="3669861" y="2615438"/>
                </a:cubicBezTo>
                <a:cubicBezTo>
                  <a:pt x="3741200" y="2606497"/>
                  <a:pt x="3808080" y="2588613"/>
                  <a:pt x="3874960" y="2566259"/>
                </a:cubicBezTo>
                <a:cubicBezTo>
                  <a:pt x="4008720" y="2526022"/>
                  <a:pt x="4138021" y="2481313"/>
                  <a:pt x="4271781" y="2436605"/>
                </a:cubicBezTo>
                <a:cubicBezTo>
                  <a:pt x="4338661" y="2414251"/>
                  <a:pt x="4405541" y="2387426"/>
                  <a:pt x="4476879" y="2356130"/>
                </a:cubicBezTo>
                <a:cubicBezTo>
                  <a:pt x="4503631" y="2347188"/>
                  <a:pt x="4530383" y="2324834"/>
                  <a:pt x="4557135" y="2320363"/>
                </a:cubicBezTo>
                <a:cubicBezTo>
                  <a:pt x="4775610" y="2311422"/>
                  <a:pt x="4945039" y="2168355"/>
                  <a:pt x="5136761" y="2092351"/>
                </a:cubicBezTo>
                <a:cubicBezTo>
                  <a:pt x="5248228" y="2052113"/>
                  <a:pt x="5346318" y="1993992"/>
                  <a:pt x="5457785" y="1953755"/>
                </a:cubicBezTo>
                <a:cubicBezTo>
                  <a:pt x="5515748" y="1935872"/>
                  <a:pt x="5582627" y="1949284"/>
                  <a:pt x="5645049" y="1935872"/>
                </a:cubicBezTo>
                <a:cubicBezTo>
                  <a:pt x="5694094" y="1926930"/>
                  <a:pt x="5752056" y="1917988"/>
                  <a:pt x="5783267" y="1882222"/>
                </a:cubicBezTo>
                <a:cubicBezTo>
                  <a:pt x="5832312" y="1833042"/>
                  <a:pt x="5876899" y="1819630"/>
                  <a:pt x="5939320" y="1824101"/>
                </a:cubicBezTo>
                <a:cubicBezTo>
                  <a:pt x="6081997" y="1824101"/>
                  <a:pt x="6224675" y="1810688"/>
                  <a:pt x="6367352" y="1806217"/>
                </a:cubicBezTo>
                <a:cubicBezTo>
                  <a:pt x="6438690" y="1806217"/>
                  <a:pt x="6514488" y="1806217"/>
                  <a:pt x="6585826" y="1801746"/>
                </a:cubicBezTo>
                <a:cubicBezTo>
                  <a:pt x="6697293" y="1801746"/>
                  <a:pt x="6804301" y="1797276"/>
                  <a:pt x="6915767" y="1797276"/>
                </a:cubicBezTo>
                <a:cubicBezTo>
                  <a:pt x="6946978" y="1797276"/>
                  <a:pt x="6982648" y="1792805"/>
                  <a:pt x="7009399" y="1806217"/>
                </a:cubicBezTo>
                <a:cubicBezTo>
                  <a:pt x="7174370" y="1864338"/>
                  <a:pt x="7334882" y="1926930"/>
                  <a:pt x="7499852" y="1985051"/>
                </a:cubicBezTo>
                <a:cubicBezTo>
                  <a:pt x="7548897" y="2002934"/>
                  <a:pt x="7593484" y="2020817"/>
                  <a:pt x="7642529" y="2034230"/>
                </a:cubicBezTo>
                <a:cubicBezTo>
                  <a:pt x="7713868" y="2061055"/>
                  <a:pt x="7776289" y="2096822"/>
                  <a:pt x="7740620" y="2208593"/>
                </a:cubicBezTo>
                <a:cubicBezTo>
                  <a:pt x="7785206" y="2181767"/>
                  <a:pt x="7811958" y="2163884"/>
                  <a:pt x="7852086" y="2141530"/>
                </a:cubicBezTo>
                <a:cubicBezTo>
                  <a:pt x="7852086" y="2190709"/>
                  <a:pt x="7852086" y="2230947"/>
                  <a:pt x="7852086" y="2248830"/>
                </a:cubicBezTo>
                <a:cubicBezTo>
                  <a:pt x="7981387" y="2244359"/>
                  <a:pt x="8110688" y="2217534"/>
                  <a:pt x="8217696" y="2253301"/>
                </a:cubicBezTo>
                <a:cubicBezTo>
                  <a:pt x="8293494" y="2275655"/>
                  <a:pt x="8351456" y="2298009"/>
                  <a:pt x="8427253" y="2284597"/>
                </a:cubicBezTo>
                <a:cubicBezTo>
                  <a:pt x="8449547" y="2280126"/>
                  <a:pt x="8485216" y="2302480"/>
                  <a:pt x="8494133" y="2324834"/>
                </a:cubicBezTo>
                <a:cubicBezTo>
                  <a:pt x="8525344" y="2382955"/>
                  <a:pt x="8552096" y="2374013"/>
                  <a:pt x="8592224" y="2338247"/>
                </a:cubicBezTo>
                <a:cubicBezTo>
                  <a:pt x="8703690" y="2230947"/>
                  <a:pt x="8708149" y="2230947"/>
                  <a:pt x="8837450" y="2311422"/>
                </a:cubicBezTo>
                <a:cubicBezTo>
                  <a:pt x="8899871" y="2347188"/>
                  <a:pt x="8944458" y="2315893"/>
                  <a:pt x="8975669" y="2271184"/>
                </a:cubicBezTo>
                <a:cubicBezTo>
                  <a:pt x="9060383" y="2163884"/>
                  <a:pt x="9171850" y="2159413"/>
                  <a:pt x="9287775" y="2190709"/>
                </a:cubicBezTo>
                <a:cubicBezTo>
                  <a:pt x="9310068" y="2195180"/>
                  <a:pt x="9327903" y="2217534"/>
                  <a:pt x="9345737" y="2226476"/>
                </a:cubicBezTo>
                <a:cubicBezTo>
                  <a:pt x="9421535" y="2083409"/>
                  <a:pt x="9421535" y="2083409"/>
                  <a:pt x="9555295" y="2101292"/>
                </a:cubicBezTo>
                <a:cubicBezTo>
                  <a:pt x="9582047" y="1940342"/>
                  <a:pt x="9738100" y="2011876"/>
                  <a:pt x="9827273" y="1953755"/>
                </a:cubicBezTo>
                <a:cubicBezTo>
                  <a:pt x="9849566" y="1940342"/>
                  <a:pt x="9889694" y="1944813"/>
                  <a:pt x="9898612" y="1931401"/>
                </a:cubicBezTo>
                <a:cubicBezTo>
                  <a:pt x="9952115" y="1850926"/>
                  <a:pt x="10014537" y="1837513"/>
                  <a:pt x="10094793" y="1895634"/>
                </a:cubicBezTo>
                <a:cubicBezTo>
                  <a:pt x="10134921" y="1765980"/>
                  <a:pt x="10219635" y="1761509"/>
                  <a:pt x="10317726" y="1783863"/>
                </a:cubicBezTo>
                <a:cubicBezTo>
                  <a:pt x="10357854" y="1788334"/>
                  <a:pt x="10402440" y="1774921"/>
                  <a:pt x="10451486" y="1774921"/>
                </a:cubicBezTo>
                <a:cubicBezTo>
                  <a:pt x="10447027" y="1734684"/>
                  <a:pt x="10442568" y="1703388"/>
                  <a:pt x="10442568" y="1689976"/>
                </a:cubicBezTo>
                <a:cubicBezTo>
                  <a:pt x="10478238" y="1676563"/>
                  <a:pt x="10504990" y="1663151"/>
                  <a:pt x="10531741" y="1649738"/>
                </a:cubicBezTo>
                <a:cubicBezTo>
                  <a:pt x="10545117" y="1640796"/>
                  <a:pt x="10558493" y="1627384"/>
                  <a:pt x="10567411" y="1631855"/>
                </a:cubicBezTo>
                <a:cubicBezTo>
                  <a:pt x="10656584" y="1654209"/>
                  <a:pt x="10683336" y="1596088"/>
                  <a:pt x="10710088" y="1533496"/>
                </a:cubicBezTo>
                <a:cubicBezTo>
                  <a:pt x="10763592" y="1408313"/>
                  <a:pt x="10901810" y="1385959"/>
                  <a:pt x="10995442" y="1484317"/>
                </a:cubicBezTo>
                <a:cubicBezTo>
                  <a:pt x="11017736" y="1502201"/>
                  <a:pt x="11031112" y="1529026"/>
                  <a:pt x="11057864" y="1564792"/>
                </a:cubicBezTo>
                <a:cubicBezTo>
                  <a:pt x="11071240" y="1457492"/>
                  <a:pt x="11066781" y="1457492"/>
                  <a:pt x="11008818" y="1408313"/>
                </a:cubicBezTo>
                <a:cubicBezTo>
                  <a:pt x="10986525" y="1390430"/>
                  <a:pt x="10977608" y="1341250"/>
                  <a:pt x="10986525" y="1318896"/>
                </a:cubicBezTo>
                <a:cubicBezTo>
                  <a:pt x="10995442" y="1301013"/>
                  <a:pt x="11044488" y="1287600"/>
                  <a:pt x="11071240" y="1292071"/>
                </a:cubicBezTo>
                <a:cubicBezTo>
                  <a:pt x="11106909" y="1296542"/>
                  <a:pt x="11138119" y="1323367"/>
                  <a:pt x="11191623" y="1350192"/>
                </a:cubicBezTo>
                <a:cubicBezTo>
                  <a:pt x="11155954" y="1283130"/>
                  <a:pt x="11129202" y="1233950"/>
                  <a:pt x="11093533" y="1162417"/>
                </a:cubicBezTo>
                <a:cubicBezTo>
                  <a:pt x="11138119" y="1175830"/>
                  <a:pt x="11155954" y="1180300"/>
                  <a:pt x="11173789" y="1189242"/>
                </a:cubicBezTo>
                <a:cubicBezTo>
                  <a:pt x="11218375" y="1046175"/>
                  <a:pt x="11303090" y="1010409"/>
                  <a:pt x="11441308" y="1077471"/>
                </a:cubicBezTo>
                <a:cubicBezTo>
                  <a:pt x="11503730" y="1113238"/>
                  <a:pt x="11561692" y="1108767"/>
                  <a:pt x="11606279" y="1046175"/>
                </a:cubicBezTo>
                <a:cubicBezTo>
                  <a:pt x="11624114" y="1028292"/>
                  <a:pt x="11633031" y="1001467"/>
                  <a:pt x="11641948" y="992525"/>
                </a:cubicBezTo>
                <a:cubicBezTo>
                  <a:pt x="11708828" y="1023821"/>
                  <a:pt x="11766791" y="1037234"/>
                  <a:pt x="11798001" y="1068530"/>
                </a:cubicBezTo>
                <a:cubicBezTo>
                  <a:pt x="11833671" y="1104296"/>
                  <a:pt x="11842588" y="1162417"/>
                  <a:pt x="11855964" y="1207125"/>
                </a:cubicBezTo>
                <a:cubicBezTo>
                  <a:pt x="11873799" y="1256305"/>
                  <a:pt x="11878257" y="1301013"/>
                  <a:pt x="11891633" y="1345721"/>
                </a:cubicBezTo>
                <a:cubicBezTo>
                  <a:pt x="11918385" y="1403842"/>
                  <a:pt x="11945137" y="1457492"/>
                  <a:pt x="11976348" y="1511142"/>
                </a:cubicBezTo>
                <a:cubicBezTo>
                  <a:pt x="11989724" y="1542438"/>
                  <a:pt x="12007559" y="1569263"/>
                  <a:pt x="12038769" y="1600559"/>
                </a:cubicBezTo>
                <a:cubicBezTo>
                  <a:pt x="12078897" y="1457492"/>
                  <a:pt x="12172529" y="1363605"/>
                  <a:pt x="12288454" y="1287600"/>
                </a:cubicBezTo>
                <a:cubicBezTo>
                  <a:pt x="12301830" y="1274188"/>
                  <a:pt x="12301830" y="1238421"/>
                  <a:pt x="12297372" y="1211596"/>
                </a:cubicBezTo>
                <a:cubicBezTo>
                  <a:pt x="12292913" y="1180300"/>
                  <a:pt x="12279537" y="1149005"/>
                  <a:pt x="12266161" y="1108767"/>
                </a:cubicBezTo>
                <a:cubicBezTo>
                  <a:pt x="12306289" y="1095355"/>
                  <a:pt x="12346417" y="1086413"/>
                  <a:pt x="12373169" y="1077471"/>
                </a:cubicBezTo>
                <a:cubicBezTo>
                  <a:pt x="12346417" y="979113"/>
                  <a:pt x="12324123" y="889696"/>
                  <a:pt x="12301830" y="795809"/>
                </a:cubicBezTo>
                <a:cubicBezTo>
                  <a:pt x="12382086" y="782396"/>
                  <a:pt x="12426673" y="822634"/>
                  <a:pt x="12448966" y="876284"/>
                </a:cubicBezTo>
                <a:cubicBezTo>
                  <a:pt x="12506929" y="1010409"/>
                  <a:pt x="12605019" y="1095355"/>
                  <a:pt x="12734320" y="1153475"/>
                </a:cubicBezTo>
                <a:cubicBezTo>
                  <a:pt x="12761072" y="1162417"/>
                  <a:pt x="12774448" y="1193713"/>
                  <a:pt x="12796742" y="1216067"/>
                </a:cubicBezTo>
                <a:cubicBezTo>
                  <a:pt x="12769990" y="1238421"/>
                  <a:pt x="12743238" y="1256305"/>
                  <a:pt x="12716486" y="1274188"/>
                </a:cubicBezTo>
                <a:cubicBezTo>
                  <a:pt x="12685275" y="1296542"/>
                  <a:pt x="12649606" y="1318896"/>
                  <a:pt x="12618395" y="1341250"/>
                </a:cubicBezTo>
                <a:cubicBezTo>
                  <a:pt x="12622854" y="1350192"/>
                  <a:pt x="12627312" y="1354663"/>
                  <a:pt x="12627312" y="1363605"/>
                </a:cubicBezTo>
                <a:cubicBezTo>
                  <a:pt x="12596102" y="1350192"/>
                  <a:pt x="12560433" y="1323367"/>
                  <a:pt x="12524763" y="1323367"/>
                </a:cubicBezTo>
                <a:cubicBezTo>
                  <a:pt x="12498011" y="1323367"/>
                  <a:pt x="12457883" y="1350192"/>
                  <a:pt x="12440049" y="1372546"/>
                </a:cubicBezTo>
                <a:cubicBezTo>
                  <a:pt x="12431131" y="1385959"/>
                  <a:pt x="12453425" y="1430667"/>
                  <a:pt x="12471259" y="1453021"/>
                </a:cubicBezTo>
                <a:cubicBezTo>
                  <a:pt x="12493553" y="1488788"/>
                  <a:pt x="12524763" y="1515613"/>
                  <a:pt x="12542598" y="1546909"/>
                </a:cubicBezTo>
                <a:cubicBezTo>
                  <a:pt x="12564891" y="1582676"/>
                  <a:pt x="12582726" y="1627384"/>
                  <a:pt x="12618395" y="1658680"/>
                </a:cubicBezTo>
                <a:cubicBezTo>
                  <a:pt x="12600561" y="1587146"/>
                  <a:pt x="12578267" y="1515613"/>
                  <a:pt x="12560433" y="1448551"/>
                </a:cubicBezTo>
                <a:cubicBezTo>
                  <a:pt x="12569350" y="1444080"/>
                  <a:pt x="12573809" y="1439609"/>
                  <a:pt x="12582726" y="1439609"/>
                </a:cubicBezTo>
                <a:cubicBezTo>
                  <a:pt x="12609478" y="1479846"/>
                  <a:pt x="12631771" y="1524555"/>
                  <a:pt x="12658523" y="1564792"/>
                </a:cubicBezTo>
                <a:cubicBezTo>
                  <a:pt x="12662982" y="1564792"/>
                  <a:pt x="12671899" y="1560321"/>
                  <a:pt x="12676358" y="1560321"/>
                </a:cubicBezTo>
                <a:cubicBezTo>
                  <a:pt x="12680816" y="1533496"/>
                  <a:pt x="12685275" y="1511142"/>
                  <a:pt x="12689734" y="1479846"/>
                </a:cubicBezTo>
                <a:cubicBezTo>
                  <a:pt x="12712027" y="1479846"/>
                  <a:pt x="12734320" y="1484317"/>
                  <a:pt x="12765531" y="1484317"/>
                </a:cubicBezTo>
                <a:cubicBezTo>
                  <a:pt x="12756614" y="1435138"/>
                  <a:pt x="12747696" y="1399371"/>
                  <a:pt x="12738779" y="1350192"/>
                </a:cubicBezTo>
                <a:cubicBezTo>
                  <a:pt x="12921584" y="1417255"/>
                  <a:pt x="13019675" y="1582676"/>
                  <a:pt x="13162352" y="1689976"/>
                </a:cubicBezTo>
                <a:cubicBezTo>
                  <a:pt x="13184645" y="1591617"/>
                  <a:pt x="13198021" y="1502201"/>
                  <a:pt x="13300570" y="1439609"/>
                </a:cubicBezTo>
                <a:cubicBezTo>
                  <a:pt x="13242608" y="1403842"/>
                  <a:pt x="13193563" y="1377017"/>
                  <a:pt x="13144517" y="1350192"/>
                </a:cubicBezTo>
                <a:cubicBezTo>
                  <a:pt x="13140059" y="1354663"/>
                  <a:pt x="13135600" y="1363605"/>
                  <a:pt x="13131141" y="1368076"/>
                </a:cubicBezTo>
                <a:cubicBezTo>
                  <a:pt x="13095472" y="1292071"/>
                  <a:pt x="13059803" y="1211596"/>
                  <a:pt x="13028592" y="1131121"/>
                </a:cubicBezTo>
                <a:cubicBezTo>
                  <a:pt x="13028592" y="1126650"/>
                  <a:pt x="13033051" y="1117709"/>
                  <a:pt x="13033051" y="1113238"/>
                </a:cubicBezTo>
                <a:cubicBezTo>
                  <a:pt x="13064261" y="1131121"/>
                  <a:pt x="13099931" y="1149005"/>
                  <a:pt x="13126683" y="1175830"/>
                </a:cubicBezTo>
                <a:cubicBezTo>
                  <a:pt x="13157893" y="1198184"/>
                  <a:pt x="13180187" y="1233950"/>
                  <a:pt x="13206938" y="1260775"/>
                </a:cubicBezTo>
                <a:cubicBezTo>
                  <a:pt x="13215856" y="1256305"/>
                  <a:pt x="13229232" y="1247363"/>
                  <a:pt x="13238149" y="1242892"/>
                </a:cubicBezTo>
                <a:cubicBezTo>
                  <a:pt x="13193563" y="1175830"/>
                  <a:pt x="13148976" y="1108767"/>
                  <a:pt x="13117765" y="1068530"/>
                </a:cubicBezTo>
                <a:cubicBezTo>
                  <a:pt x="13122224" y="1005938"/>
                  <a:pt x="13126683" y="970171"/>
                  <a:pt x="13126683" y="934405"/>
                </a:cubicBezTo>
                <a:cubicBezTo>
                  <a:pt x="13126683" y="916521"/>
                  <a:pt x="13117765" y="894167"/>
                  <a:pt x="13113307" y="876284"/>
                </a:cubicBezTo>
                <a:cubicBezTo>
                  <a:pt x="13113307" y="768984"/>
                  <a:pt x="13064261" y="701921"/>
                  <a:pt x="12966171" y="657213"/>
                </a:cubicBezTo>
                <a:cubicBezTo>
                  <a:pt x="12890374" y="621446"/>
                  <a:pt x="12819035" y="585679"/>
                  <a:pt x="12859163" y="464967"/>
                </a:cubicBezTo>
                <a:cubicBezTo>
                  <a:pt x="12890374" y="366609"/>
                  <a:pt x="12881456" y="254838"/>
                  <a:pt x="12881456" y="147538"/>
                </a:cubicBezTo>
                <a:cubicBezTo>
                  <a:pt x="12881456" y="102829"/>
                  <a:pt x="12854704" y="62592"/>
                  <a:pt x="12841328" y="17883"/>
                </a:cubicBezTo>
                <a:cubicBezTo>
                  <a:pt x="12845787" y="8942"/>
                  <a:pt x="12854704" y="4471"/>
                  <a:pt x="1285916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>
            <a:spLocks noGrp="1"/>
          </p:cNvSpPr>
          <p:nvPr>
            <p:ph type="pic" sz="quarter" idx="10"/>
          </p:nvPr>
        </p:nvSpPr>
        <p:spPr>
          <a:xfrm>
            <a:off x="-1970392" y="-478971"/>
            <a:ext cx="14884557" cy="7495476"/>
          </a:xfrm>
          <a:custGeom>
            <a:avLst/>
            <a:gdLst>
              <a:gd name="connsiteX0" fmla="*/ 8581445 w 14884557"/>
              <a:gd name="connsiteY0" fmla="*/ 3188783 h 7495476"/>
              <a:gd name="connsiteX1" fmla="*/ 8490608 w 14884557"/>
              <a:gd name="connsiteY1" fmla="*/ 3235459 h 7495476"/>
              <a:gd name="connsiteX2" fmla="*/ 8084854 w 14884557"/>
              <a:gd name="connsiteY2" fmla="*/ 3757320 h 7495476"/>
              <a:gd name="connsiteX3" fmla="*/ 7977673 w 14884557"/>
              <a:gd name="connsiteY3" fmla="*/ 3987554 h 7495476"/>
              <a:gd name="connsiteX4" fmla="*/ 7947050 w 14884557"/>
              <a:gd name="connsiteY4" fmla="*/ 4440346 h 7495476"/>
              <a:gd name="connsiteX5" fmla="*/ 8222656 w 14884557"/>
              <a:gd name="connsiteY5" fmla="*/ 5414999 h 7495476"/>
              <a:gd name="connsiteX6" fmla="*/ 8911674 w 14884557"/>
              <a:gd name="connsiteY6" fmla="*/ 3665227 h 7495476"/>
              <a:gd name="connsiteX7" fmla="*/ 8720280 w 14884557"/>
              <a:gd name="connsiteY7" fmla="*/ 3258483 h 7495476"/>
              <a:gd name="connsiteX8" fmla="*/ 8614057 w 14884557"/>
              <a:gd name="connsiteY8" fmla="*/ 3189414 h 7495476"/>
              <a:gd name="connsiteX9" fmla="*/ 8581445 w 14884557"/>
              <a:gd name="connsiteY9" fmla="*/ 3188783 h 7495476"/>
              <a:gd name="connsiteX10" fmla="*/ 13594912 w 14884557"/>
              <a:gd name="connsiteY10" fmla="*/ 1016 h 7495476"/>
              <a:gd name="connsiteX11" fmla="*/ 14316225 w 14884557"/>
              <a:gd name="connsiteY11" fmla="*/ 186709 h 7495476"/>
              <a:gd name="connsiteX12" fmla="*/ 14882750 w 14884557"/>
              <a:gd name="connsiteY12" fmla="*/ 1061907 h 7495476"/>
              <a:gd name="connsiteX13" fmla="*/ 14714325 w 14884557"/>
              <a:gd name="connsiteY13" fmla="*/ 2267227 h 7495476"/>
              <a:gd name="connsiteX14" fmla="*/ 14476996 w 14884557"/>
              <a:gd name="connsiteY14" fmla="*/ 2451480 h 7495476"/>
              <a:gd name="connsiteX15" fmla="*/ 14431063 w 14884557"/>
              <a:gd name="connsiteY15" fmla="*/ 2819984 h 7495476"/>
              <a:gd name="connsiteX16" fmla="*/ 14254981 w 14884557"/>
              <a:gd name="connsiteY16" fmla="*/ 3334356 h 7495476"/>
              <a:gd name="connsiteX17" fmla="*/ 14170766 w 14884557"/>
              <a:gd name="connsiteY17" fmla="*/ 3572349 h 7495476"/>
              <a:gd name="connsiteX18" fmla="*/ 14132488 w 14884557"/>
              <a:gd name="connsiteY18" fmla="*/ 3748924 h 7495476"/>
              <a:gd name="connsiteX19" fmla="*/ 13803292 w 14884557"/>
              <a:gd name="connsiteY19" fmla="*/ 4263296 h 7495476"/>
              <a:gd name="connsiteX20" fmla="*/ 13611898 w 14884557"/>
              <a:gd name="connsiteY20" fmla="*/ 4470580 h 7495476"/>
              <a:gd name="connsiteX21" fmla="*/ 13520029 w 14884557"/>
              <a:gd name="connsiteY21" fmla="*/ 4194202 h 7495476"/>
              <a:gd name="connsiteX22" fmla="*/ 13351603 w 14884557"/>
              <a:gd name="connsiteY22" fmla="*/ 4455227 h 7495476"/>
              <a:gd name="connsiteX23" fmla="*/ 13374570 w 14884557"/>
              <a:gd name="connsiteY23" fmla="*/ 4662510 h 7495476"/>
              <a:gd name="connsiteX24" fmla="*/ 12953506 w 14884557"/>
              <a:gd name="connsiteY24" fmla="*/ 5153850 h 7495476"/>
              <a:gd name="connsiteX25" fmla="*/ 12915226 w 14884557"/>
              <a:gd name="connsiteY25" fmla="*/ 5054047 h 7495476"/>
              <a:gd name="connsiteX26" fmla="*/ 12639620 w 14884557"/>
              <a:gd name="connsiteY26" fmla="*/ 5368811 h 7495476"/>
              <a:gd name="connsiteX27" fmla="*/ 12800390 w 14884557"/>
              <a:gd name="connsiteY27" fmla="*/ 5483970 h 7495476"/>
              <a:gd name="connsiteX28" fmla="*/ 12953506 w 14884557"/>
              <a:gd name="connsiteY28" fmla="*/ 5284361 h 7495476"/>
              <a:gd name="connsiteX29" fmla="*/ 12608996 w 14884557"/>
              <a:gd name="connsiteY29" fmla="*/ 5614481 h 7495476"/>
              <a:gd name="connsiteX30" fmla="*/ 12455883 w 14884557"/>
              <a:gd name="connsiteY30" fmla="*/ 5768025 h 7495476"/>
              <a:gd name="connsiteX31" fmla="*/ 12210899 w 14884557"/>
              <a:gd name="connsiteY31" fmla="*/ 6136529 h 7495476"/>
              <a:gd name="connsiteX32" fmla="*/ 11529539 w 14884557"/>
              <a:gd name="connsiteY32" fmla="*/ 6489682 h 7495476"/>
              <a:gd name="connsiteX33" fmla="*/ 11606097 w 14884557"/>
              <a:gd name="connsiteY33" fmla="*/ 6382201 h 7495476"/>
              <a:gd name="connsiteX34" fmla="*/ 10672096 w 14884557"/>
              <a:gd name="connsiteY34" fmla="*/ 6773737 h 7495476"/>
              <a:gd name="connsiteX35" fmla="*/ 10725685 w 14884557"/>
              <a:gd name="connsiteY35" fmla="*/ 6704641 h 7495476"/>
              <a:gd name="connsiteX36" fmla="*/ 10159163 w 14884557"/>
              <a:gd name="connsiteY36" fmla="*/ 6766060 h 7495476"/>
              <a:gd name="connsiteX37" fmla="*/ 10258687 w 14884557"/>
              <a:gd name="connsiteY37" fmla="*/ 6689288 h 7495476"/>
              <a:gd name="connsiteX38" fmla="*/ 10166817 w 14884557"/>
              <a:gd name="connsiteY38" fmla="*/ 6673932 h 7495476"/>
              <a:gd name="connsiteX39" fmla="*/ 9493112 w 14884557"/>
              <a:gd name="connsiteY39" fmla="*/ 6673932 h 7495476"/>
              <a:gd name="connsiteX40" fmla="*/ 9355309 w 14884557"/>
              <a:gd name="connsiteY40" fmla="*/ 6727674 h 7495476"/>
              <a:gd name="connsiteX41" fmla="*/ 9516080 w 14884557"/>
              <a:gd name="connsiteY41" fmla="*/ 6804446 h 7495476"/>
              <a:gd name="connsiteX42" fmla="*/ 9516080 w 14884557"/>
              <a:gd name="connsiteY42" fmla="*/ 6842832 h 7495476"/>
              <a:gd name="connsiteX43" fmla="*/ 9033768 w 14884557"/>
              <a:gd name="connsiteY43" fmla="*/ 6796768 h 7495476"/>
              <a:gd name="connsiteX44" fmla="*/ 8696915 w 14884557"/>
              <a:gd name="connsiteY44" fmla="*/ 6827477 h 7495476"/>
              <a:gd name="connsiteX45" fmla="*/ 8421308 w 14884557"/>
              <a:gd name="connsiteY45" fmla="*/ 6789091 h 7495476"/>
              <a:gd name="connsiteX46" fmla="*/ 8076801 w 14884557"/>
              <a:gd name="connsiteY46" fmla="*/ 6551098 h 7495476"/>
              <a:gd name="connsiteX47" fmla="*/ 8268195 w 14884557"/>
              <a:gd name="connsiteY47" fmla="*/ 6612515 h 7495476"/>
              <a:gd name="connsiteX48" fmla="*/ 8214606 w 14884557"/>
              <a:gd name="connsiteY48" fmla="*/ 6428262 h 7495476"/>
              <a:gd name="connsiteX49" fmla="*/ 8268195 w 14884557"/>
              <a:gd name="connsiteY49" fmla="*/ 6428262 h 7495476"/>
              <a:gd name="connsiteX50" fmla="*/ 8275852 w 14884557"/>
              <a:gd name="connsiteY50" fmla="*/ 6397554 h 7495476"/>
              <a:gd name="connsiteX51" fmla="*/ 8130393 w 14884557"/>
              <a:gd name="connsiteY51" fmla="*/ 6336137 h 7495476"/>
              <a:gd name="connsiteX52" fmla="*/ 8092113 w 14884557"/>
              <a:gd name="connsiteY52" fmla="*/ 6359168 h 7495476"/>
              <a:gd name="connsiteX53" fmla="*/ 7739950 w 14884557"/>
              <a:gd name="connsiteY53" fmla="*/ 6673932 h 7495476"/>
              <a:gd name="connsiteX54" fmla="*/ 6124589 w 14884557"/>
              <a:gd name="connsiteY54" fmla="*/ 7134563 h 7495476"/>
              <a:gd name="connsiteX55" fmla="*/ 5803047 w 14884557"/>
              <a:gd name="connsiteY55" fmla="*/ 7226691 h 7495476"/>
              <a:gd name="connsiteX56" fmla="*/ 5588687 w 14884557"/>
              <a:gd name="connsiteY56" fmla="*/ 7234369 h 7495476"/>
              <a:gd name="connsiteX57" fmla="*/ 5527441 w 14884557"/>
              <a:gd name="connsiteY57" fmla="*/ 7242044 h 7495476"/>
              <a:gd name="connsiteX58" fmla="*/ 5029820 w 14884557"/>
              <a:gd name="connsiteY58" fmla="*/ 7357202 h 7495476"/>
              <a:gd name="connsiteX59" fmla="*/ 4792491 w 14884557"/>
              <a:gd name="connsiteY59" fmla="*/ 7372558 h 7495476"/>
              <a:gd name="connsiteX60" fmla="*/ 4654689 w 14884557"/>
              <a:gd name="connsiteY60" fmla="*/ 7372558 h 7495476"/>
              <a:gd name="connsiteX61" fmla="*/ 3536951 w 14884557"/>
              <a:gd name="connsiteY61" fmla="*/ 7495391 h 7495476"/>
              <a:gd name="connsiteX62" fmla="*/ 2610607 w 14884557"/>
              <a:gd name="connsiteY62" fmla="*/ 7403266 h 7495476"/>
              <a:gd name="connsiteX63" fmla="*/ 1707229 w 14884557"/>
              <a:gd name="connsiteY63" fmla="*/ 7311141 h 7495476"/>
              <a:gd name="connsiteX64" fmla="*/ 1431622 w 14884557"/>
              <a:gd name="connsiteY64" fmla="*/ 7242044 h 7495476"/>
              <a:gd name="connsiteX65" fmla="*/ 1339755 w 14884557"/>
              <a:gd name="connsiteY65" fmla="*/ 7226691 h 7495476"/>
              <a:gd name="connsiteX66" fmla="*/ 528247 w 14884557"/>
              <a:gd name="connsiteY66" fmla="*/ 7249722 h 7495476"/>
              <a:gd name="connsiteX67" fmla="*/ 0 w 14884557"/>
              <a:gd name="connsiteY67" fmla="*/ 6881218 h 7495476"/>
              <a:gd name="connsiteX68" fmla="*/ 574180 w 14884557"/>
              <a:gd name="connsiteY68" fmla="*/ 6927280 h 7495476"/>
              <a:gd name="connsiteX69" fmla="*/ 1745509 w 14884557"/>
              <a:gd name="connsiteY69" fmla="*/ 7011730 h 7495476"/>
              <a:gd name="connsiteX70" fmla="*/ 2449836 w 14884557"/>
              <a:gd name="connsiteY70" fmla="*/ 7065469 h 7495476"/>
              <a:gd name="connsiteX71" fmla="*/ 3008704 w 14884557"/>
              <a:gd name="connsiteY71" fmla="*/ 7057793 h 7495476"/>
              <a:gd name="connsiteX72" fmla="*/ 3353214 w 14884557"/>
              <a:gd name="connsiteY72" fmla="*/ 7073146 h 7495476"/>
              <a:gd name="connsiteX73" fmla="*/ 4700623 w 14884557"/>
              <a:gd name="connsiteY73" fmla="*/ 6873540 h 7495476"/>
              <a:gd name="connsiteX74" fmla="*/ 5228868 w 14884557"/>
              <a:gd name="connsiteY74" fmla="*/ 6796768 h 7495476"/>
              <a:gd name="connsiteX75" fmla="*/ 5435574 w 14884557"/>
              <a:gd name="connsiteY75" fmla="*/ 6758382 h 7495476"/>
              <a:gd name="connsiteX76" fmla="*/ 7043278 w 14884557"/>
              <a:gd name="connsiteY76" fmla="*/ 6182593 h 7495476"/>
              <a:gd name="connsiteX77" fmla="*/ 7709327 w 14884557"/>
              <a:gd name="connsiteY77" fmla="*/ 5837120 h 7495476"/>
              <a:gd name="connsiteX78" fmla="*/ 7510276 w 14884557"/>
              <a:gd name="connsiteY78" fmla="*/ 5530031 h 7495476"/>
              <a:gd name="connsiteX79" fmla="*/ 7479655 w 14884557"/>
              <a:gd name="connsiteY79" fmla="*/ 5599126 h 7495476"/>
              <a:gd name="connsiteX80" fmla="*/ 7303573 w 14884557"/>
              <a:gd name="connsiteY80" fmla="*/ 5422550 h 7495476"/>
              <a:gd name="connsiteX81" fmla="*/ 7073901 w 14884557"/>
              <a:gd name="connsiteY81" fmla="*/ 5007983 h 7495476"/>
              <a:gd name="connsiteX82" fmla="*/ 7073901 w 14884557"/>
              <a:gd name="connsiteY82" fmla="*/ 4938889 h 7495476"/>
              <a:gd name="connsiteX83" fmla="*/ 7150457 w 14884557"/>
              <a:gd name="connsiteY83" fmla="*/ 4624124 h 7495476"/>
              <a:gd name="connsiteX84" fmla="*/ 7104522 w 14884557"/>
              <a:gd name="connsiteY84" fmla="*/ 4608769 h 7495476"/>
              <a:gd name="connsiteX85" fmla="*/ 7081556 w 14884557"/>
              <a:gd name="connsiteY85" fmla="*/ 4670188 h 7495476"/>
              <a:gd name="connsiteX86" fmla="*/ 6974374 w 14884557"/>
              <a:gd name="connsiteY86" fmla="*/ 4209555 h 7495476"/>
              <a:gd name="connsiteX87" fmla="*/ 7020310 w 14884557"/>
              <a:gd name="connsiteY87" fmla="*/ 3994593 h 7495476"/>
              <a:gd name="connsiteX88" fmla="*/ 7027966 w 14884557"/>
              <a:gd name="connsiteY88" fmla="*/ 3979240 h 7495476"/>
              <a:gd name="connsiteX89" fmla="*/ 7272949 w 14884557"/>
              <a:gd name="connsiteY89" fmla="*/ 3480223 h 7495476"/>
              <a:gd name="connsiteX90" fmla="*/ 7303573 w 14884557"/>
              <a:gd name="connsiteY90" fmla="*/ 3411129 h 7495476"/>
              <a:gd name="connsiteX91" fmla="*/ 8046178 w 14884557"/>
              <a:gd name="connsiteY91" fmla="*/ 2543606 h 7495476"/>
              <a:gd name="connsiteX92" fmla="*/ 8796442 w 14884557"/>
              <a:gd name="connsiteY92" fmla="*/ 2420770 h 7495476"/>
              <a:gd name="connsiteX93" fmla="*/ 8872997 w 14884557"/>
              <a:gd name="connsiteY93" fmla="*/ 2466833 h 7495476"/>
              <a:gd name="connsiteX94" fmla="*/ 9286408 w 14884557"/>
              <a:gd name="connsiteY94" fmla="*/ 2766244 h 7495476"/>
              <a:gd name="connsiteX95" fmla="*/ 9324686 w 14884557"/>
              <a:gd name="connsiteY95" fmla="*/ 2727859 h 7495476"/>
              <a:gd name="connsiteX96" fmla="*/ 9217505 w 14884557"/>
              <a:gd name="connsiteY96" fmla="*/ 2543606 h 7495476"/>
              <a:gd name="connsiteX97" fmla="*/ 9485457 w 14884557"/>
              <a:gd name="connsiteY97" fmla="*/ 2904433 h 7495476"/>
              <a:gd name="connsiteX98" fmla="*/ 9569670 w 14884557"/>
              <a:gd name="connsiteY98" fmla="*/ 3088687 h 7495476"/>
              <a:gd name="connsiteX99" fmla="*/ 9745752 w 14884557"/>
              <a:gd name="connsiteY99" fmla="*/ 3595381 h 7495476"/>
              <a:gd name="connsiteX100" fmla="*/ 9753409 w 14884557"/>
              <a:gd name="connsiteY100" fmla="*/ 3672152 h 7495476"/>
              <a:gd name="connsiteX101" fmla="*/ 9699817 w 14884557"/>
              <a:gd name="connsiteY101" fmla="*/ 4416841 h 7495476"/>
              <a:gd name="connsiteX102" fmla="*/ 9500768 w 14884557"/>
              <a:gd name="connsiteY102" fmla="*/ 4839086 h 7495476"/>
              <a:gd name="connsiteX103" fmla="*/ 9355309 w 14884557"/>
              <a:gd name="connsiteY103" fmla="*/ 4984952 h 7495476"/>
              <a:gd name="connsiteX104" fmla="*/ 9294063 w 14884557"/>
              <a:gd name="connsiteY104" fmla="*/ 5038692 h 7495476"/>
              <a:gd name="connsiteX105" fmla="*/ 9010802 w 14884557"/>
              <a:gd name="connsiteY105" fmla="*/ 5422550 h 7495476"/>
              <a:gd name="connsiteX106" fmla="*/ 8681603 w 14884557"/>
              <a:gd name="connsiteY106" fmla="*/ 5814087 h 7495476"/>
              <a:gd name="connsiteX107" fmla="*/ 8926589 w 14884557"/>
              <a:gd name="connsiteY107" fmla="*/ 5906215 h 7495476"/>
              <a:gd name="connsiteX108" fmla="*/ 9301720 w 14884557"/>
              <a:gd name="connsiteY108" fmla="*/ 5998340 h 7495476"/>
              <a:gd name="connsiteX109" fmla="*/ 10978326 w 14884557"/>
              <a:gd name="connsiteY109" fmla="*/ 5714284 h 7495476"/>
              <a:gd name="connsiteX110" fmla="*/ 11437669 w 14884557"/>
              <a:gd name="connsiteY110" fmla="*/ 5414875 h 7495476"/>
              <a:gd name="connsiteX111" fmla="*/ 12364013 w 14884557"/>
              <a:gd name="connsiteY111" fmla="*/ 4424516 h 7495476"/>
              <a:gd name="connsiteX112" fmla="*/ 12677900 w 14884557"/>
              <a:gd name="connsiteY112" fmla="*/ 4056013 h 7495476"/>
              <a:gd name="connsiteX113" fmla="*/ 12677900 w 14884557"/>
              <a:gd name="connsiteY113" fmla="*/ 3979240 h 7495476"/>
              <a:gd name="connsiteX114" fmla="*/ 12723832 w 14884557"/>
              <a:gd name="connsiteY114" fmla="*/ 3848729 h 7495476"/>
              <a:gd name="connsiteX115" fmla="*/ 12930538 w 14884557"/>
              <a:gd name="connsiteY115" fmla="*/ 3426482 h 7495476"/>
              <a:gd name="connsiteX116" fmla="*/ 13152555 w 14884557"/>
              <a:gd name="connsiteY116" fmla="*/ 3019592 h 7495476"/>
              <a:gd name="connsiteX117" fmla="*/ 13305669 w 14884557"/>
              <a:gd name="connsiteY117" fmla="*/ 2727859 h 7495476"/>
              <a:gd name="connsiteX118" fmla="*/ 13428161 w 14884557"/>
              <a:gd name="connsiteY118" fmla="*/ 2489864 h 7495476"/>
              <a:gd name="connsiteX119" fmla="*/ 13535340 w 14884557"/>
              <a:gd name="connsiteY119" fmla="*/ 2720181 h 7495476"/>
              <a:gd name="connsiteX120" fmla="*/ 13565964 w 14884557"/>
              <a:gd name="connsiteY120" fmla="*/ 2712503 h 7495476"/>
              <a:gd name="connsiteX121" fmla="*/ 13726734 w 14884557"/>
              <a:gd name="connsiteY121" fmla="*/ 2013880 h 7495476"/>
              <a:gd name="connsiteX122" fmla="*/ 13696111 w 14884557"/>
              <a:gd name="connsiteY122" fmla="*/ 1545571 h 7495476"/>
              <a:gd name="connsiteX123" fmla="*/ 13795635 w 14884557"/>
              <a:gd name="connsiteY123" fmla="*/ 1384349 h 7495476"/>
              <a:gd name="connsiteX124" fmla="*/ 13925783 w 14884557"/>
              <a:gd name="connsiteY124" fmla="*/ 1276868 h 7495476"/>
              <a:gd name="connsiteX125" fmla="*/ 13887505 w 14884557"/>
              <a:gd name="connsiteY125" fmla="*/ 1407382 h 7495476"/>
              <a:gd name="connsiteX126" fmla="*/ 13818604 w 14884557"/>
              <a:gd name="connsiteY126" fmla="*/ 1914077 h 7495476"/>
              <a:gd name="connsiteX127" fmla="*/ 13887505 w 14884557"/>
              <a:gd name="connsiteY127" fmla="*/ 1944785 h 7495476"/>
              <a:gd name="connsiteX128" fmla="*/ 13933440 w 14884557"/>
              <a:gd name="connsiteY128" fmla="*/ 1745177 h 7495476"/>
              <a:gd name="connsiteX129" fmla="*/ 13887505 w 14884557"/>
              <a:gd name="connsiteY129" fmla="*/ 1407382 h 7495476"/>
              <a:gd name="connsiteX130" fmla="*/ 13994686 w 14884557"/>
              <a:gd name="connsiteY130" fmla="*/ 900687 h 7495476"/>
              <a:gd name="connsiteX131" fmla="*/ 13994686 w 14884557"/>
              <a:gd name="connsiteY131" fmla="*/ 1038876 h 7495476"/>
              <a:gd name="connsiteX132" fmla="*/ 13856882 w 14884557"/>
              <a:gd name="connsiteY132" fmla="*/ 946751 h 7495476"/>
              <a:gd name="connsiteX133" fmla="*/ 13872193 w 14884557"/>
              <a:gd name="connsiteY133" fmla="*/ 908365 h 7495476"/>
              <a:gd name="connsiteX134" fmla="*/ 13742046 w 14884557"/>
              <a:gd name="connsiteY134" fmla="*/ 962104 h 7495476"/>
              <a:gd name="connsiteX135" fmla="*/ 13588932 w 14884557"/>
              <a:gd name="connsiteY135" fmla="*/ 1000490 h 7495476"/>
              <a:gd name="connsiteX136" fmla="*/ 13650176 w 14884557"/>
              <a:gd name="connsiteY136" fmla="*/ 1138679 h 7495476"/>
              <a:gd name="connsiteX137" fmla="*/ 13045374 w 14884557"/>
              <a:gd name="connsiteY137" fmla="*/ 1138679 h 7495476"/>
              <a:gd name="connsiteX138" fmla="*/ 13267391 w 14884557"/>
              <a:gd name="connsiteY138" fmla="*/ 793207 h 7495476"/>
              <a:gd name="connsiteX139" fmla="*/ 13175521 w 14884557"/>
              <a:gd name="connsiteY139" fmla="*/ 662695 h 7495476"/>
              <a:gd name="connsiteX140" fmla="*/ 13213801 w 14884557"/>
              <a:gd name="connsiteY140" fmla="*/ 624309 h 7495476"/>
              <a:gd name="connsiteX141" fmla="*/ 13382227 w 14884557"/>
              <a:gd name="connsiteY141" fmla="*/ 800884 h 7495476"/>
              <a:gd name="connsiteX142" fmla="*/ 13160210 w 14884557"/>
              <a:gd name="connsiteY142" fmla="*/ 555215 h 7495476"/>
              <a:gd name="connsiteX143" fmla="*/ 13267391 w 14884557"/>
              <a:gd name="connsiteY143" fmla="*/ 463087 h 7495476"/>
              <a:gd name="connsiteX144" fmla="*/ 13175521 w 14884557"/>
              <a:gd name="connsiteY144" fmla="*/ 409348 h 7495476"/>
              <a:gd name="connsiteX145" fmla="*/ 13336292 w 14884557"/>
              <a:gd name="connsiteY145" fmla="*/ 340253 h 7495476"/>
              <a:gd name="connsiteX146" fmla="*/ 13282702 w 14884557"/>
              <a:gd name="connsiteY146" fmla="*/ 255803 h 7495476"/>
              <a:gd name="connsiteX147" fmla="*/ 13435816 w 14884557"/>
              <a:gd name="connsiteY147" fmla="*/ 225095 h 7495476"/>
              <a:gd name="connsiteX148" fmla="*/ 13336292 w 14884557"/>
              <a:gd name="connsiteY148" fmla="*/ 48520 h 7495476"/>
              <a:gd name="connsiteX149" fmla="*/ 13594912 w 14884557"/>
              <a:gd name="connsiteY149" fmla="*/ 1016 h 7495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14884557" h="7495476">
                <a:moveTo>
                  <a:pt x="8581445" y="3188783"/>
                </a:moveTo>
                <a:cubicBezTo>
                  <a:pt x="8548744" y="3191931"/>
                  <a:pt x="8516447" y="3206680"/>
                  <a:pt x="8490608" y="3235459"/>
                </a:cubicBezTo>
                <a:cubicBezTo>
                  <a:pt x="8345149" y="3396621"/>
                  <a:pt x="8215002" y="3580809"/>
                  <a:pt x="8084854" y="3757320"/>
                </a:cubicBezTo>
                <a:cubicBezTo>
                  <a:pt x="8031262" y="3818716"/>
                  <a:pt x="7992985" y="3903136"/>
                  <a:pt x="7977673" y="3987554"/>
                </a:cubicBezTo>
                <a:cubicBezTo>
                  <a:pt x="7954707" y="4133368"/>
                  <a:pt x="7947050" y="4286857"/>
                  <a:pt x="7947050" y="4440346"/>
                </a:cubicBezTo>
                <a:cubicBezTo>
                  <a:pt x="7931738" y="4785697"/>
                  <a:pt x="8038919" y="5108021"/>
                  <a:pt x="8222656" y="5414999"/>
                </a:cubicBezTo>
                <a:cubicBezTo>
                  <a:pt x="8735591" y="4931510"/>
                  <a:pt x="8995886" y="4363601"/>
                  <a:pt x="8911674" y="3665227"/>
                </a:cubicBezTo>
                <a:cubicBezTo>
                  <a:pt x="8896362" y="3527086"/>
                  <a:pt x="8804492" y="3381272"/>
                  <a:pt x="8720280" y="3258483"/>
                </a:cubicBezTo>
                <a:cubicBezTo>
                  <a:pt x="8697314" y="3220110"/>
                  <a:pt x="8657119" y="3195168"/>
                  <a:pt x="8614057" y="3189414"/>
                </a:cubicBezTo>
                <a:cubicBezTo>
                  <a:pt x="8603291" y="3187974"/>
                  <a:pt x="8592346" y="3187734"/>
                  <a:pt x="8581445" y="3188783"/>
                </a:cubicBezTo>
                <a:close/>
                <a:moveTo>
                  <a:pt x="13594912" y="1016"/>
                </a:moveTo>
                <a:cubicBezTo>
                  <a:pt x="13848271" y="-10499"/>
                  <a:pt x="14086556" y="77309"/>
                  <a:pt x="14316225" y="186709"/>
                </a:cubicBezTo>
                <a:cubicBezTo>
                  <a:pt x="14668390" y="370962"/>
                  <a:pt x="14867438" y="647340"/>
                  <a:pt x="14882750" y="1061907"/>
                </a:cubicBezTo>
                <a:cubicBezTo>
                  <a:pt x="14898062" y="1476477"/>
                  <a:pt x="14813849" y="1875691"/>
                  <a:pt x="14714325" y="2267227"/>
                </a:cubicBezTo>
                <a:cubicBezTo>
                  <a:pt x="14683701" y="2382383"/>
                  <a:pt x="14622455" y="2466833"/>
                  <a:pt x="14476996" y="2451480"/>
                </a:cubicBezTo>
                <a:cubicBezTo>
                  <a:pt x="14461684" y="2574314"/>
                  <a:pt x="14454030" y="2697150"/>
                  <a:pt x="14431063" y="2819984"/>
                </a:cubicBezTo>
                <a:cubicBezTo>
                  <a:pt x="14385129" y="2988881"/>
                  <a:pt x="14392783" y="3180812"/>
                  <a:pt x="14254981" y="3334356"/>
                </a:cubicBezTo>
                <a:cubicBezTo>
                  <a:pt x="14201389" y="3388096"/>
                  <a:pt x="14193735" y="3487901"/>
                  <a:pt x="14170766" y="3572349"/>
                </a:cubicBezTo>
                <a:cubicBezTo>
                  <a:pt x="14155457" y="3626090"/>
                  <a:pt x="14163112" y="3695184"/>
                  <a:pt x="14132488" y="3748924"/>
                </a:cubicBezTo>
                <a:cubicBezTo>
                  <a:pt x="14025309" y="3925499"/>
                  <a:pt x="13918128" y="4094399"/>
                  <a:pt x="13803292" y="4263296"/>
                </a:cubicBezTo>
                <a:cubicBezTo>
                  <a:pt x="13757358" y="4332391"/>
                  <a:pt x="13696111" y="4378455"/>
                  <a:pt x="13611898" y="4470580"/>
                </a:cubicBezTo>
                <a:cubicBezTo>
                  <a:pt x="13573621" y="4363099"/>
                  <a:pt x="13550652" y="4294005"/>
                  <a:pt x="13520029" y="4194202"/>
                </a:cubicBezTo>
                <a:cubicBezTo>
                  <a:pt x="13458785" y="4286327"/>
                  <a:pt x="13412850" y="4363099"/>
                  <a:pt x="13351603" y="4455227"/>
                </a:cubicBezTo>
                <a:cubicBezTo>
                  <a:pt x="13512374" y="4516644"/>
                  <a:pt x="13451128" y="4585738"/>
                  <a:pt x="13374570" y="4662510"/>
                </a:cubicBezTo>
                <a:cubicBezTo>
                  <a:pt x="13236768" y="4823730"/>
                  <a:pt x="13098965" y="4984952"/>
                  <a:pt x="12953506" y="5153850"/>
                </a:cubicBezTo>
                <a:cubicBezTo>
                  <a:pt x="12945849" y="5130819"/>
                  <a:pt x="12938195" y="5107786"/>
                  <a:pt x="12915226" y="5054047"/>
                </a:cubicBezTo>
                <a:cubicBezTo>
                  <a:pt x="12815702" y="5169203"/>
                  <a:pt x="12731489" y="5269008"/>
                  <a:pt x="12639620" y="5368811"/>
                </a:cubicBezTo>
                <a:cubicBezTo>
                  <a:pt x="12700866" y="5414875"/>
                  <a:pt x="12739144" y="5437906"/>
                  <a:pt x="12800390" y="5483970"/>
                </a:cubicBezTo>
                <a:cubicBezTo>
                  <a:pt x="12838668" y="5430228"/>
                  <a:pt x="12884603" y="5376489"/>
                  <a:pt x="12953506" y="5284361"/>
                </a:cubicBezTo>
                <a:cubicBezTo>
                  <a:pt x="12884603" y="5491645"/>
                  <a:pt x="12777424" y="5568417"/>
                  <a:pt x="12608996" y="5614481"/>
                </a:cubicBezTo>
                <a:cubicBezTo>
                  <a:pt x="12547752" y="5629836"/>
                  <a:pt x="12486506" y="5706606"/>
                  <a:pt x="12455883" y="5768025"/>
                </a:cubicBezTo>
                <a:cubicBezTo>
                  <a:pt x="12394636" y="5906215"/>
                  <a:pt x="12348701" y="6052081"/>
                  <a:pt x="12210899" y="6136529"/>
                </a:cubicBezTo>
                <a:cubicBezTo>
                  <a:pt x="11996539" y="6267043"/>
                  <a:pt x="11774522" y="6389876"/>
                  <a:pt x="11529539" y="6489682"/>
                </a:cubicBezTo>
                <a:cubicBezTo>
                  <a:pt x="11552505" y="6451295"/>
                  <a:pt x="11583128" y="6420585"/>
                  <a:pt x="11606097" y="6382201"/>
                </a:cubicBezTo>
                <a:cubicBezTo>
                  <a:pt x="11322833" y="6581807"/>
                  <a:pt x="11024260" y="6735351"/>
                  <a:pt x="10672096" y="6773737"/>
                </a:cubicBezTo>
                <a:cubicBezTo>
                  <a:pt x="10687407" y="6758382"/>
                  <a:pt x="10702719" y="6735351"/>
                  <a:pt x="10725685" y="6704641"/>
                </a:cubicBezTo>
                <a:cubicBezTo>
                  <a:pt x="10541948" y="6719996"/>
                  <a:pt x="10365866" y="6743027"/>
                  <a:pt x="10159163" y="6766060"/>
                </a:cubicBezTo>
                <a:cubicBezTo>
                  <a:pt x="10205095" y="6727674"/>
                  <a:pt x="10228064" y="6712318"/>
                  <a:pt x="10258687" y="6689288"/>
                </a:cubicBezTo>
                <a:cubicBezTo>
                  <a:pt x="10228064" y="6681610"/>
                  <a:pt x="10189784" y="6666257"/>
                  <a:pt x="10166817" y="6673932"/>
                </a:cubicBezTo>
                <a:cubicBezTo>
                  <a:pt x="9944800" y="6766060"/>
                  <a:pt x="9722786" y="6681610"/>
                  <a:pt x="9493112" y="6673932"/>
                </a:cubicBezTo>
                <a:cubicBezTo>
                  <a:pt x="9462491" y="6673932"/>
                  <a:pt x="9424210" y="6704641"/>
                  <a:pt x="9355309" y="6727674"/>
                </a:cubicBezTo>
                <a:cubicBezTo>
                  <a:pt x="9431867" y="6766060"/>
                  <a:pt x="9470145" y="6781413"/>
                  <a:pt x="9516080" y="6804446"/>
                </a:cubicBezTo>
                <a:cubicBezTo>
                  <a:pt x="9516080" y="6819799"/>
                  <a:pt x="9516080" y="6827477"/>
                  <a:pt x="9516080" y="6842832"/>
                </a:cubicBezTo>
                <a:cubicBezTo>
                  <a:pt x="9355309" y="6827477"/>
                  <a:pt x="9194539" y="6812121"/>
                  <a:pt x="9033768" y="6796768"/>
                </a:cubicBezTo>
                <a:cubicBezTo>
                  <a:pt x="8918932" y="6789091"/>
                  <a:pt x="8819408" y="6727674"/>
                  <a:pt x="8696915" y="6827477"/>
                </a:cubicBezTo>
                <a:cubicBezTo>
                  <a:pt x="8650983" y="6873540"/>
                  <a:pt x="8505523" y="6827477"/>
                  <a:pt x="8421308" y="6789091"/>
                </a:cubicBezTo>
                <a:cubicBezTo>
                  <a:pt x="8306473" y="6735351"/>
                  <a:pt x="8206949" y="6643224"/>
                  <a:pt x="8076801" y="6551098"/>
                </a:cubicBezTo>
                <a:cubicBezTo>
                  <a:pt x="8153359" y="6574129"/>
                  <a:pt x="8206949" y="6589485"/>
                  <a:pt x="8268195" y="6612515"/>
                </a:cubicBezTo>
                <a:cubicBezTo>
                  <a:pt x="8252883" y="6543421"/>
                  <a:pt x="8229917" y="6489682"/>
                  <a:pt x="8214606" y="6428262"/>
                </a:cubicBezTo>
                <a:cubicBezTo>
                  <a:pt x="8222260" y="6428262"/>
                  <a:pt x="8245229" y="6428262"/>
                  <a:pt x="8268195" y="6428262"/>
                </a:cubicBezTo>
                <a:cubicBezTo>
                  <a:pt x="8275852" y="6420585"/>
                  <a:pt x="8275852" y="6412909"/>
                  <a:pt x="8275852" y="6397554"/>
                </a:cubicBezTo>
                <a:cubicBezTo>
                  <a:pt x="8229917" y="6374523"/>
                  <a:pt x="8176325" y="6351490"/>
                  <a:pt x="8130393" y="6336137"/>
                </a:cubicBezTo>
                <a:cubicBezTo>
                  <a:pt x="8107424" y="6343815"/>
                  <a:pt x="8099770" y="6351490"/>
                  <a:pt x="8092113" y="6359168"/>
                </a:cubicBezTo>
                <a:cubicBezTo>
                  <a:pt x="8015555" y="6512712"/>
                  <a:pt x="7893064" y="6589485"/>
                  <a:pt x="7739950" y="6673932"/>
                </a:cubicBezTo>
                <a:cubicBezTo>
                  <a:pt x="7234669" y="6957988"/>
                  <a:pt x="6660490" y="6988699"/>
                  <a:pt x="6124589" y="7134563"/>
                </a:cubicBezTo>
                <a:cubicBezTo>
                  <a:pt x="6017410" y="7165274"/>
                  <a:pt x="5910229" y="7203660"/>
                  <a:pt x="5803047" y="7226691"/>
                </a:cubicBezTo>
                <a:cubicBezTo>
                  <a:pt x="5734146" y="7242044"/>
                  <a:pt x="5657588" y="7234369"/>
                  <a:pt x="5588687" y="7234369"/>
                </a:cubicBezTo>
                <a:cubicBezTo>
                  <a:pt x="5573376" y="7242044"/>
                  <a:pt x="5550409" y="7242044"/>
                  <a:pt x="5527441" y="7242044"/>
                </a:cubicBezTo>
                <a:cubicBezTo>
                  <a:pt x="5366670" y="7280430"/>
                  <a:pt x="5198245" y="7326494"/>
                  <a:pt x="5029820" y="7357202"/>
                </a:cubicBezTo>
                <a:cubicBezTo>
                  <a:pt x="4953261" y="7372558"/>
                  <a:pt x="4869049" y="7372558"/>
                  <a:pt x="4792491" y="7372558"/>
                </a:cubicBezTo>
                <a:cubicBezTo>
                  <a:pt x="4746556" y="7372558"/>
                  <a:pt x="4692967" y="7357202"/>
                  <a:pt x="4654689" y="7372558"/>
                </a:cubicBezTo>
                <a:cubicBezTo>
                  <a:pt x="4294869" y="7503069"/>
                  <a:pt x="3912082" y="7495391"/>
                  <a:pt x="3536951" y="7495391"/>
                </a:cubicBezTo>
                <a:cubicBezTo>
                  <a:pt x="3223067" y="7487716"/>
                  <a:pt x="2916836" y="7433974"/>
                  <a:pt x="2610607" y="7403266"/>
                </a:cubicBezTo>
                <a:cubicBezTo>
                  <a:pt x="2304377" y="7372558"/>
                  <a:pt x="2005804" y="7341849"/>
                  <a:pt x="1707229" y="7311141"/>
                </a:cubicBezTo>
                <a:cubicBezTo>
                  <a:pt x="1615362" y="7295785"/>
                  <a:pt x="1523492" y="7265077"/>
                  <a:pt x="1431622" y="7242044"/>
                </a:cubicBezTo>
                <a:cubicBezTo>
                  <a:pt x="1400999" y="7234369"/>
                  <a:pt x="1370376" y="7226691"/>
                  <a:pt x="1339755" y="7226691"/>
                </a:cubicBezTo>
                <a:cubicBezTo>
                  <a:pt x="1071803" y="7234369"/>
                  <a:pt x="796197" y="7234369"/>
                  <a:pt x="528247" y="7249722"/>
                </a:cubicBezTo>
                <a:cubicBezTo>
                  <a:pt x="336853" y="7265077"/>
                  <a:pt x="168426" y="7165274"/>
                  <a:pt x="0" y="6881218"/>
                </a:cubicBezTo>
                <a:cubicBezTo>
                  <a:pt x="206706" y="6896571"/>
                  <a:pt x="390443" y="6919602"/>
                  <a:pt x="574180" y="6927280"/>
                </a:cubicBezTo>
                <a:cubicBezTo>
                  <a:pt x="964622" y="6957988"/>
                  <a:pt x="1355067" y="6981021"/>
                  <a:pt x="1745509" y="7011730"/>
                </a:cubicBezTo>
                <a:cubicBezTo>
                  <a:pt x="1982835" y="7027083"/>
                  <a:pt x="2212508" y="7057793"/>
                  <a:pt x="2449836" y="7065469"/>
                </a:cubicBezTo>
                <a:cubicBezTo>
                  <a:pt x="2633573" y="7073146"/>
                  <a:pt x="2824967" y="7057793"/>
                  <a:pt x="3008704" y="7057793"/>
                </a:cubicBezTo>
                <a:cubicBezTo>
                  <a:pt x="3123540" y="7057793"/>
                  <a:pt x="3246033" y="7088502"/>
                  <a:pt x="3353214" y="7073146"/>
                </a:cubicBezTo>
                <a:cubicBezTo>
                  <a:pt x="3804900" y="7011730"/>
                  <a:pt x="4248935" y="6942635"/>
                  <a:pt x="4700623" y="6873540"/>
                </a:cubicBezTo>
                <a:cubicBezTo>
                  <a:pt x="4876703" y="6850507"/>
                  <a:pt x="5052786" y="6819799"/>
                  <a:pt x="5228868" y="6796768"/>
                </a:cubicBezTo>
                <a:cubicBezTo>
                  <a:pt x="5297769" y="6789091"/>
                  <a:pt x="5366670" y="6781413"/>
                  <a:pt x="5435574" y="6758382"/>
                </a:cubicBezTo>
                <a:cubicBezTo>
                  <a:pt x="5971475" y="6566452"/>
                  <a:pt x="6515031" y="6389876"/>
                  <a:pt x="7043278" y="6182593"/>
                </a:cubicBezTo>
                <a:cubicBezTo>
                  <a:pt x="7265293" y="6098143"/>
                  <a:pt x="7471998" y="5959954"/>
                  <a:pt x="7709327" y="5837120"/>
                </a:cubicBezTo>
                <a:cubicBezTo>
                  <a:pt x="7640423" y="5721962"/>
                  <a:pt x="7579179" y="5637512"/>
                  <a:pt x="7510276" y="5530031"/>
                </a:cubicBezTo>
                <a:cubicBezTo>
                  <a:pt x="7487310" y="5568417"/>
                  <a:pt x="7479655" y="5591450"/>
                  <a:pt x="7479655" y="5599126"/>
                </a:cubicBezTo>
                <a:cubicBezTo>
                  <a:pt x="7418409" y="5545386"/>
                  <a:pt x="7372474" y="5468614"/>
                  <a:pt x="7303573" y="5422550"/>
                </a:cubicBezTo>
                <a:cubicBezTo>
                  <a:pt x="7165769" y="5315070"/>
                  <a:pt x="7104522" y="5169203"/>
                  <a:pt x="7073901" y="5007983"/>
                </a:cubicBezTo>
                <a:cubicBezTo>
                  <a:pt x="7066244" y="4984952"/>
                  <a:pt x="7066244" y="4961919"/>
                  <a:pt x="7073901" y="4938889"/>
                </a:cubicBezTo>
                <a:cubicBezTo>
                  <a:pt x="7096868" y="4831408"/>
                  <a:pt x="7127490" y="4723927"/>
                  <a:pt x="7150457" y="4624124"/>
                </a:cubicBezTo>
                <a:cubicBezTo>
                  <a:pt x="7135145" y="4616447"/>
                  <a:pt x="7119833" y="4616447"/>
                  <a:pt x="7104522" y="4608769"/>
                </a:cubicBezTo>
                <a:cubicBezTo>
                  <a:pt x="7096868" y="4631802"/>
                  <a:pt x="7081556" y="4654833"/>
                  <a:pt x="7081556" y="4670188"/>
                </a:cubicBezTo>
                <a:cubicBezTo>
                  <a:pt x="7043278" y="4516644"/>
                  <a:pt x="7004998" y="4363099"/>
                  <a:pt x="6974374" y="4209555"/>
                </a:cubicBezTo>
                <a:cubicBezTo>
                  <a:pt x="6966720" y="4132785"/>
                  <a:pt x="6905473" y="4040657"/>
                  <a:pt x="7020310" y="3994593"/>
                </a:cubicBezTo>
                <a:cubicBezTo>
                  <a:pt x="7027966" y="3994593"/>
                  <a:pt x="7027966" y="3986918"/>
                  <a:pt x="7027966" y="3979240"/>
                </a:cubicBezTo>
                <a:cubicBezTo>
                  <a:pt x="6982032" y="3748924"/>
                  <a:pt x="7119833" y="3610735"/>
                  <a:pt x="7272949" y="3480223"/>
                </a:cubicBezTo>
                <a:cubicBezTo>
                  <a:pt x="7295916" y="3464868"/>
                  <a:pt x="7303573" y="3434159"/>
                  <a:pt x="7303573" y="3411129"/>
                </a:cubicBezTo>
                <a:cubicBezTo>
                  <a:pt x="7380128" y="2973529"/>
                  <a:pt x="7755259" y="2789275"/>
                  <a:pt x="8046178" y="2543606"/>
                </a:cubicBezTo>
                <a:cubicBezTo>
                  <a:pt x="8252883" y="2374708"/>
                  <a:pt x="8536147" y="2382383"/>
                  <a:pt x="8796442" y="2420770"/>
                </a:cubicBezTo>
                <a:cubicBezTo>
                  <a:pt x="8827063" y="2428447"/>
                  <a:pt x="8850031" y="2451480"/>
                  <a:pt x="8872997" y="2466833"/>
                </a:cubicBezTo>
                <a:cubicBezTo>
                  <a:pt x="9010802" y="2566636"/>
                  <a:pt x="9148604" y="2666441"/>
                  <a:pt x="9286408" y="2766244"/>
                </a:cubicBezTo>
                <a:cubicBezTo>
                  <a:pt x="9301720" y="2750889"/>
                  <a:pt x="9317032" y="2735536"/>
                  <a:pt x="9324686" y="2727859"/>
                </a:cubicBezTo>
                <a:cubicBezTo>
                  <a:pt x="9294063" y="2666441"/>
                  <a:pt x="9255785" y="2605022"/>
                  <a:pt x="9217505" y="2543606"/>
                </a:cubicBezTo>
                <a:cubicBezTo>
                  <a:pt x="9416556" y="2558961"/>
                  <a:pt x="9508423" y="2704825"/>
                  <a:pt x="9485457" y="2904433"/>
                </a:cubicBezTo>
                <a:cubicBezTo>
                  <a:pt x="9477800" y="2958173"/>
                  <a:pt x="9523735" y="3050301"/>
                  <a:pt x="9569670" y="3088687"/>
                </a:cubicBezTo>
                <a:cubicBezTo>
                  <a:pt x="9745752" y="3226876"/>
                  <a:pt x="9791687" y="3395773"/>
                  <a:pt x="9745752" y="3595381"/>
                </a:cubicBezTo>
                <a:cubicBezTo>
                  <a:pt x="9745752" y="3618412"/>
                  <a:pt x="9745752" y="3649121"/>
                  <a:pt x="9753409" y="3672152"/>
                </a:cubicBezTo>
                <a:cubicBezTo>
                  <a:pt x="9883556" y="3933176"/>
                  <a:pt x="9814653" y="4171171"/>
                  <a:pt x="9699817" y="4416841"/>
                </a:cubicBezTo>
                <a:cubicBezTo>
                  <a:pt x="9638571" y="4555030"/>
                  <a:pt x="9577326" y="4700897"/>
                  <a:pt x="9500768" y="4839086"/>
                </a:cubicBezTo>
                <a:cubicBezTo>
                  <a:pt x="9470145" y="4900503"/>
                  <a:pt x="9401244" y="4938889"/>
                  <a:pt x="9355309" y="4984952"/>
                </a:cubicBezTo>
                <a:cubicBezTo>
                  <a:pt x="9332343" y="5000305"/>
                  <a:pt x="9301720" y="5015661"/>
                  <a:pt x="9294063" y="5038692"/>
                </a:cubicBezTo>
                <a:cubicBezTo>
                  <a:pt x="9240474" y="5199914"/>
                  <a:pt x="9133292" y="5315070"/>
                  <a:pt x="9010802" y="5422550"/>
                </a:cubicBezTo>
                <a:cubicBezTo>
                  <a:pt x="8895966" y="5537709"/>
                  <a:pt x="8804096" y="5675898"/>
                  <a:pt x="8681603" y="5814087"/>
                </a:cubicBezTo>
                <a:cubicBezTo>
                  <a:pt x="8773473" y="5852473"/>
                  <a:pt x="8850031" y="5883181"/>
                  <a:pt x="8926589" y="5906215"/>
                </a:cubicBezTo>
                <a:cubicBezTo>
                  <a:pt x="9049080" y="5944601"/>
                  <a:pt x="9179227" y="5967631"/>
                  <a:pt x="9301720" y="5998340"/>
                </a:cubicBezTo>
                <a:cubicBezTo>
                  <a:pt x="9906523" y="6151884"/>
                  <a:pt x="10457736" y="5998340"/>
                  <a:pt x="10978326" y="5714284"/>
                </a:cubicBezTo>
                <a:cubicBezTo>
                  <a:pt x="11139096" y="5629836"/>
                  <a:pt x="11284555" y="5514678"/>
                  <a:pt x="11437669" y="5414875"/>
                </a:cubicBezTo>
                <a:cubicBezTo>
                  <a:pt x="11828112" y="5161528"/>
                  <a:pt x="12111375" y="4808377"/>
                  <a:pt x="12364013" y="4424516"/>
                </a:cubicBezTo>
                <a:cubicBezTo>
                  <a:pt x="12448226" y="4286327"/>
                  <a:pt x="12578373" y="4178846"/>
                  <a:pt x="12677900" y="4056013"/>
                </a:cubicBezTo>
                <a:cubicBezTo>
                  <a:pt x="12693211" y="4040657"/>
                  <a:pt x="12670243" y="4002271"/>
                  <a:pt x="12677900" y="3979240"/>
                </a:cubicBezTo>
                <a:cubicBezTo>
                  <a:pt x="12685554" y="3933176"/>
                  <a:pt x="12693211" y="3871760"/>
                  <a:pt x="12723832" y="3848729"/>
                </a:cubicBezTo>
                <a:cubicBezTo>
                  <a:pt x="12853980" y="3733571"/>
                  <a:pt x="12861637" y="3564671"/>
                  <a:pt x="12930538" y="3426482"/>
                </a:cubicBezTo>
                <a:cubicBezTo>
                  <a:pt x="12999439" y="3288293"/>
                  <a:pt x="13083654" y="3157781"/>
                  <a:pt x="13152555" y="3019592"/>
                </a:cubicBezTo>
                <a:cubicBezTo>
                  <a:pt x="13206144" y="2927464"/>
                  <a:pt x="13252079" y="2827661"/>
                  <a:pt x="13305669" y="2727859"/>
                </a:cubicBezTo>
                <a:cubicBezTo>
                  <a:pt x="13343949" y="2643409"/>
                  <a:pt x="13382227" y="2566636"/>
                  <a:pt x="13428161" y="2489864"/>
                </a:cubicBezTo>
                <a:cubicBezTo>
                  <a:pt x="13466439" y="2574314"/>
                  <a:pt x="13504717" y="2651086"/>
                  <a:pt x="13535340" y="2720181"/>
                </a:cubicBezTo>
                <a:cubicBezTo>
                  <a:pt x="13542997" y="2720181"/>
                  <a:pt x="13558309" y="2712503"/>
                  <a:pt x="13565964" y="2712503"/>
                </a:cubicBezTo>
                <a:cubicBezTo>
                  <a:pt x="13627210" y="2474511"/>
                  <a:pt x="13696111" y="2251872"/>
                  <a:pt x="13726734" y="2013880"/>
                </a:cubicBezTo>
                <a:cubicBezTo>
                  <a:pt x="13749703" y="1860336"/>
                  <a:pt x="13711423" y="1699116"/>
                  <a:pt x="13696111" y="1545571"/>
                </a:cubicBezTo>
                <a:cubicBezTo>
                  <a:pt x="13688456" y="1461121"/>
                  <a:pt x="13627210" y="1361318"/>
                  <a:pt x="13795635" y="1384349"/>
                </a:cubicBezTo>
                <a:cubicBezTo>
                  <a:pt x="13826259" y="1384349"/>
                  <a:pt x="13864539" y="1307579"/>
                  <a:pt x="13925783" y="1276868"/>
                </a:cubicBezTo>
                <a:cubicBezTo>
                  <a:pt x="13910471" y="1322932"/>
                  <a:pt x="13902817" y="1361318"/>
                  <a:pt x="13887505" y="1407382"/>
                </a:cubicBezTo>
                <a:cubicBezTo>
                  <a:pt x="13864539" y="1576280"/>
                  <a:pt x="13841570" y="1745177"/>
                  <a:pt x="13818604" y="1914077"/>
                </a:cubicBezTo>
                <a:cubicBezTo>
                  <a:pt x="13841570" y="1929430"/>
                  <a:pt x="13879850" y="1944785"/>
                  <a:pt x="13887505" y="1944785"/>
                </a:cubicBezTo>
                <a:cubicBezTo>
                  <a:pt x="13902817" y="1883366"/>
                  <a:pt x="13941094" y="1814272"/>
                  <a:pt x="13933440" y="1745177"/>
                </a:cubicBezTo>
                <a:cubicBezTo>
                  <a:pt x="13925783" y="1637697"/>
                  <a:pt x="14017652" y="1499507"/>
                  <a:pt x="13887505" y="1407382"/>
                </a:cubicBezTo>
                <a:cubicBezTo>
                  <a:pt x="14147800" y="1299901"/>
                  <a:pt x="14186078" y="1138679"/>
                  <a:pt x="13994686" y="900687"/>
                </a:cubicBezTo>
                <a:cubicBezTo>
                  <a:pt x="13994686" y="939074"/>
                  <a:pt x="13994686" y="969782"/>
                  <a:pt x="13994686" y="1038876"/>
                </a:cubicBezTo>
                <a:cubicBezTo>
                  <a:pt x="13941094" y="1000490"/>
                  <a:pt x="13895162" y="977460"/>
                  <a:pt x="13856882" y="946751"/>
                </a:cubicBezTo>
                <a:cubicBezTo>
                  <a:pt x="13856882" y="931396"/>
                  <a:pt x="13864539" y="923718"/>
                  <a:pt x="13872193" y="908365"/>
                </a:cubicBezTo>
                <a:cubicBezTo>
                  <a:pt x="13826259" y="923718"/>
                  <a:pt x="13787981" y="946751"/>
                  <a:pt x="13742046" y="962104"/>
                </a:cubicBezTo>
                <a:cubicBezTo>
                  <a:pt x="13696111" y="977460"/>
                  <a:pt x="13650176" y="985137"/>
                  <a:pt x="13588932" y="1000490"/>
                </a:cubicBezTo>
                <a:cubicBezTo>
                  <a:pt x="13611898" y="1038876"/>
                  <a:pt x="13627210" y="1077262"/>
                  <a:pt x="13650176" y="1138679"/>
                </a:cubicBezTo>
                <a:cubicBezTo>
                  <a:pt x="13451128" y="1138679"/>
                  <a:pt x="13267391" y="1138679"/>
                  <a:pt x="13045374" y="1138679"/>
                </a:cubicBezTo>
                <a:cubicBezTo>
                  <a:pt x="13121932" y="1015846"/>
                  <a:pt x="13190833" y="908365"/>
                  <a:pt x="13267391" y="793207"/>
                </a:cubicBezTo>
                <a:cubicBezTo>
                  <a:pt x="13252079" y="770176"/>
                  <a:pt x="13213801" y="716434"/>
                  <a:pt x="13175521" y="662695"/>
                </a:cubicBezTo>
                <a:cubicBezTo>
                  <a:pt x="13190833" y="655018"/>
                  <a:pt x="13206144" y="639662"/>
                  <a:pt x="13213801" y="624309"/>
                </a:cubicBezTo>
                <a:cubicBezTo>
                  <a:pt x="13275045" y="685726"/>
                  <a:pt x="13328637" y="747143"/>
                  <a:pt x="13382227" y="800884"/>
                </a:cubicBezTo>
                <a:cubicBezTo>
                  <a:pt x="13435816" y="693404"/>
                  <a:pt x="13412850" y="662695"/>
                  <a:pt x="13160210" y="555215"/>
                </a:cubicBezTo>
                <a:cubicBezTo>
                  <a:pt x="13198490" y="524504"/>
                  <a:pt x="13229113" y="493795"/>
                  <a:pt x="13267391" y="463087"/>
                </a:cubicBezTo>
                <a:cubicBezTo>
                  <a:pt x="13236768" y="447734"/>
                  <a:pt x="13213801" y="432379"/>
                  <a:pt x="13175521" y="409348"/>
                </a:cubicBezTo>
                <a:cubicBezTo>
                  <a:pt x="13236768" y="386315"/>
                  <a:pt x="13282702" y="363284"/>
                  <a:pt x="13336292" y="340253"/>
                </a:cubicBezTo>
                <a:cubicBezTo>
                  <a:pt x="13320980" y="309545"/>
                  <a:pt x="13305669" y="286512"/>
                  <a:pt x="13282702" y="255803"/>
                </a:cubicBezTo>
                <a:cubicBezTo>
                  <a:pt x="13336292" y="240448"/>
                  <a:pt x="13382227" y="232773"/>
                  <a:pt x="13435816" y="225095"/>
                </a:cubicBezTo>
                <a:cubicBezTo>
                  <a:pt x="13397538" y="156000"/>
                  <a:pt x="13359260" y="94584"/>
                  <a:pt x="13336292" y="48520"/>
                </a:cubicBezTo>
                <a:cubicBezTo>
                  <a:pt x="13424333" y="19730"/>
                  <a:pt x="13510460" y="4856"/>
                  <a:pt x="13594912" y="1016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>
            <a:spLocks noGrp="1"/>
          </p:cNvSpPr>
          <p:nvPr>
            <p:ph type="pic" sz="quarter" idx="10"/>
          </p:nvPr>
        </p:nvSpPr>
        <p:spPr>
          <a:xfrm>
            <a:off x="-870857" y="3309258"/>
            <a:ext cx="13933714" cy="3816683"/>
          </a:xfrm>
          <a:custGeom>
            <a:avLst/>
            <a:gdLst>
              <a:gd name="connsiteX0" fmla="*/ 6677794 w 13933714"/>
              <a:gd name="connsiteY0" fmla="*/ 2018569 h 3816683"/>
              <a:gd name="connsiteX1" fmla="*/ 6656167 w 13933714"/>
              <a:gd name="connsiteY1" fmla="*/ 2019592 h 3816683"/>
              <a:gd name="connsiteX2" fmla="*/ 6568176 w 13933714"/>
              <a:gd name="connsiteY2" fmla="*/ 2125888 h 3816683"/>
              <a:gd name="connsiteX3" fmla="*/ 9050874 w 13933714"/>
              <a:gd name="connsiteY3" fmla="*/ 2278517 h 3816683"/>
              <a:gd name="connsiteX4" fmla="*/ 8932851 w 13933714"/>
              <a:gd name="connsiteY4" fmla="*/ 2234910 h 3816683"/>
              <a:gd name="connsiteX5" fmla="*/ 8861194 w 13933714"/>
              <a:gd name="connsiteY5" fmla="*/ 2256711 h 3816683"/>
              <a:gd name="connsiteX6" fmla="*/ 8292155 w 13933714"/>
              <a:gd name="connsiteY6" fmla="*/ 2191300 h 3816683"/>
              <a:gd name="connsiteX7" fmla="*/ 7364831 w 13933714"/>
              <a:gd name="connsiteY7" fmla="*/ 2147689 h 3816683"/>
              <a:gd name="connsiteX8" fmla="*/ 7213088 w 13933714"/>
              <a:gd name="connsiteY8" fmla="*/ 2158594 h 3816683"/>
              <a:gd name="connsiteX9" fmla="*/ 6985472 w 13933714"/>
              <a:gd name="connsiteY9" fmla="*/ 2104083 h 3816683"/>
              <a:gd name="connsiteX10" fmla="*/ 6800007 w 13933714"/>
              <a:gd name="connsiteY10" fmla="*/ 2147689 h 3816683"/>
              <a:gd name="connsiteX11" fmla="*/ 6740996 w 13933714"/>
              <a:gd name="connsiteY11" fmla="*/ 2125888 h 3816683"/>
              <a:gd name="connsiteX12" fmla="*/ 6677794 w 13933714"/>
              <a:gd name="connsiteY12" fmla="*/ 2018569 h 3816683"/>
              <a:gd name="connsiteX13" fmla="*/ 10170786 w 13933714"/>
              <a:gd name="connsiteY13" fmla="*/ 1971535 h 3816683"/>
              <a:gd name="connsiteX14" fmla="*/ 10137095 w 13933714"/>
              <a:gd name="connsiteY14" fmla="*/ 2157712 h 3816683"/>
              <a:gd name="connsiteX15" fmla="*/ 9943374 w 13933714"/>
              <a:gd name="connsiteY15" fmla="*/ 2212470 h 3816683"/>
              <a:gd name="connsiteX16" fmla="*/ 9821245 w 13933714"/>
              <a:gd name="connsiteY16" fmla="*/ 2223423 h 3816683"/>
              <a:gd name="connsiteX17" fmla="*/ 9682270 w 13933714"/>
              <a:gd name="connsiteY17" fmla="*/ 2245326 h 3816683"/>
              <a:gd name="connsiteX18" fmla="*/ 9471704 w 13933714"/>
              <a:gd name="connsiteY18" fmla="*/ 2311037 h 3816683"/>
              <a:gd name="connsiteX19" fmla="*/ 9610678 w 13933714"/>
              <a:gd name="connsiteY19" fmla="*/ 2354842 h 3816683"/>
              <a:gd name="connsiteX20" fmla="*/ 10179208 w 13933714"/>
              <a:gd name="connsiteY20" fmla="*/ 2508168 h 3816683"/>
              <a:gd name="connsiteX21" fmla="*/ 10760371 w 13933714"/>
              <a:gd name="connsiteY21" fmla="*/ 2431503 h 3816683"/>
              <a:gd name="connsiteX22" fmla="*/ 10461367 w 13933714"/>
              <a:gd name="connsiteY22" fmla="*/ 2289134 h 3816683"/>
              <a:gd name="connsiteX23" fmla="*/ 10170786 w 13933714"/>
              <a:gd name="connsiteY23" fmla="*/ 1971535 h 3816683"/>
              <a:gd name="connsiteX24" fmla="*/ 11195296 w 13933714"/>
              <a:gd name="connsiteY24" fmla="*/ 1754639 h 3816683"/>
              <a:gd name="connsiteX25" fmla="*/ 11073105 w 13933714"/>
              <a:gd name="connsiteY25" fmla="*/ 1852831 h 3816683"/>
              <a:gd name="connsiteX26" fmla="*/ 10967767 w 13933714"/>
              <a:gd name="connsiteY26" fmla="*/ 2409253 h 3816683"/>
              <a:gd name="connsiteX27" fmla="*/ 11877888 w 13933714"/>
              <a:gd name="connsiteY27" fmla="*/ 2529267 h 3816683"/>
              <a:gd name="connsiteX28" fmla="*/ 11869461 w 13933714"/>
              <a:gd name="connsiteY28" fmla="*/ 2300152 h 3816683"/>
              <a:gd name="connsiteX29" fmla="*/ 11675638 w 13933714"/>
              <a:gd name="connsiteY29" fmla="*/ 1951024 h 3816683"/>
              <a:gd name="connsiteX30" fmla="*/ 11393332 w 13933714"/>
              <a:gd name="connsiteY30" fmla="*/ 1852831 h 3816683"/>
              <a:gd name="connsiteX31" fmla="*/ 11330129 w 13933714"/>
              <a:gd name="connsiteY31" fmla="*/ 1809189 h 3816683"/>
              <a:gd name="connsiteX32" fmla="*/ 11195296 w 13933714"/>
              <a:gd name="connsiteY32" fmla="*/ 1754639 h 3816683"/>
              <a:gd name="connsiteX33" fmla="*/ 11163404 w 13933714"/>
              <a:gd name="connsiteY33" fmla="*/ 67 h 3816683"/>
              <a:gd name="connsiteX34" fmla="*/ 11999763 w 13933714"/>
              <a:gd name="connsiteY34" fmla="*/ 39618 h 3816683"/>
              <a:gd name="connsiteX35" fmla="*/ 12749748 w 13933714"/>
              <a:gd name="connsiteY35" fmla="*/ 268732 h 3816683"/>
              <a:gd name="connsiteX36" fmla="*/ 13301704 w 13933714"/>
              <a:gd name="connsiteY36" fmla="*/ 421478 h 3816683"/>
              <a:gd name="connsiteX37" fmla="*/ 13373331 w 13933714"/>
              <a:gd name="connsiteY37" fmla="*/ 486939 h 3816683"/>
              <a:gd name="connsiteX38" fmla="*/ 13364904 w 13933714"/>
              <a:gd name="connsiteY38" fmla="*/ 552399 h 3816683"/>
              <a:gd name="connsiteX39" fmla="*/ 13251143 w 13933714"/>
              <a:gd name="connsiteY39" fmla="*/ 552399 h 3816683"/>
              <a:gd name="connsiteX40" fmla="*/ 13251143 w 13933714"/>
              <a:gd name="connsiteY40" fmla="*/ 585131 h 3816683"/>
              <a:gd name="connsiteX41" fmla="*/ 13849446 w 13933714"/>
              <a:gd name="connsiteY41" fmla="*/ 999720 h 3816683"/>
              <a:gd name="connsiteX42" fmla="*/ 13908434 w 13933714"/>
              <a:gd name="connsiteY42" fmla="*/ 1152463 h 3816683"/>
              <a:gd name="connsiteX43" fmla="*/ 13883153 w 13933714"/>
              <a:gd name="connsiteY43" fmla="*/ 1479774 h 3816683"/>
              <a:gd name="connsiteX44" fmla="*/ 13828379 w 13933714"/>
              <a:gd name="connsiteY44" fmla="*/ 1425221 h 3816683"/>
              <a:gd name="connsiteX45" fmla="*/ 13803098 w 13933714"/>
              <a:gd name="connsiteY45" fmla="*/ 1261567 h 3816683"/>
              <a:gd name="connsiteX46" fmla="*/ 13777818 w 13933714"/>
              <a:gd name="connsiteY46" fmla="*/ 1250656 h 3816683"/>
              <a:gd name="connsiteX47" fmla="*/ 13752538 w 13933714"/>
              <a:gd name="connsiteY47" fmla="*/ 1599785 h 3816683"/>
              <a:gd name="connsiteX48" fmla="*/ 13933714 w 13933714"/>
              <a:gd name="connsiteY48" fmla="*/ 1676156 h 3816683"/>
              <a:gd name="connsiteX49" fmla="*/ 13567148 w 13933714"/>
              <a:gd name="connsiteY49" fmla="*/ 1763438 h 3816683"/>
              <a:gd name="connsiteX50" fmla="*/ 13356479 w 13933714"/>
              <a:gd name="connsiteY50" fmla="*/ 1588874 h 3816683"/>
              <a:gd name="connsiteX51" fmla="*/ 12897217 w 13933714"/>
              <a:gd name="connsiteY51" fmla="*/ 1447042 h 3816683"/>
              <a:gd name="connsiteX52" fmla="*/ 12635987 w 13933714"/>
              <a:gd name="connsiteY52" fmla="*/ 1490685 h 3816683"/>
              <a:gd name="connsiteX53" fmla="*/ 12534866 w 13933714"/>
              <a:gd name="connsiteY53" fmla="*/ 1512503 h 3816683"/>
              <a:gd name="connsiteX54" fmla="*/ 12357902 w 13933714"/>
              <a:gd name="connsiteY54" fmla="*/ 1807081 h 3816683"/>
              <a:gd name="connsiteX55" fmla="*/ 12678121 w 13933714"/>
              <a:gd name="connsiteY55" fmla="*/ 1948913 h 3816683"/>
              <a:gd name="connsiteX56" fmla="*/ 13503947 w 13933714"/>
              <a:gd name="connsiteY56" fmla="*/ 2439877 h 3816683"/>
              <a:gd name="connsiteX57" fmla="*/ 13849446 w 13933714"/>
              <a:gd name="connsiteY57" fmla="*/ 2799916 h 3816683"/>
              <a:gd name="connsiteX58" fmla="*/ 13883153 w 13933714"/>
              <a:gd name="connsiteY58" fmla="*/ 3083580 h 3816683"/>
              <a:gd name="connsiteX59" fmla="*/ 13790459 w 13933714"/>
              <a:gd name="connsiteY59" fmla="*/ 3749108 h 3816683"/>
              <a:gd name="connsiteX60" fmla="*/ 13718830 w 13933714"/>
              <a:gd name="connsiteY60" fmla="*/ 3814569 h 3816683"/>
              <a:gd name="connsiteX61" fmla="*/ 12989912 w 13933714"/>
              <a:gd name="connsiteY61" fmla="*/ 3563633 h 3816683"/>
              <a:gd name="connsiteX62" fmla="*/ 12893004 w 13933714"/>
              <a:gd name="connsiteY62" fmla="*/ 3672736 h 3816683"/>
              <a:gd name="connsiteX63" fmla="*/ 12703401 w 13933714"/>
              <a:gd name="connsiteY63" fmla="*/ 3541812 h 3816683"/>
              <a:gd name="connsiteX64" fmla="*/ 12155659 w 13933714"/>
              <a:gd name="connsiteY64" fmla="*/ 3345426 h 3816683"/>
              <a:gd name="connsiteX65" fmla="*/ 11780667 w 13933714"/>
              <a:gd name="connsiteY65" fmla="*/ 3149044 h 3816683"/>
              <a:gd name="connsiteX66" fmla="*/ 11633197 w 13933714"/>
              <a:gd name="connsiteY66" fmla="*/ 3498172 h 3816683"/>
              <a:gd name="connsiteX67" fmla="*/ 11607917 w 13933714"/>
              <a:gd name="connsiteY67" fmla="*/ 3661826 h 3816683"/>
              <a:gd name="connsiteX68" fmla="*/ 11532076 w 13933714"/>
              <a:gd name="connsiteY68" fmla="*/ 3607276 h 3816683"/>
              <a:gd name="connsiteX69" fmla="*/ 10815798 w 13933714"/>
              <a:gd name="connsiteY69" fmla="*/ 2930837 h 3816683"/>
              <a:gd name="connsiteX70" fmla="*/ 10440806 w 13933714"/>
              <a:gd name="connsiteY70" fmla="*/ 2996298 h 3816683"/>
              <a:gd name="connsiteX71" fmla="*/ 10137441 w 13933714"/>
              <a:gd name="connsiteY71" fmla="*/ 3105401 h 3816683"/>
              <a:gd name="connsiteX72" fmla="*/ 10078453 w 13933714"/>
              <a:gd name="connsiteY72" fmla="*/ 3170862 h 3816683"/>
              <a:gd name="connsiteX73" fmla="*/ 9876210 w 13933714"/>
              <a:gd name="connsiteY73" fmla="*/ 3214505 h 3816683"/>
              <a:gd name="connsiteX74" fmla="*/ 9644473 w 13933714"/>
              <a:gd name="connsiteY74" fmla="*/ 3192683 h 3816683"/>
              <a:gd name="connsiteX75" fmla="*/ 9555991 w 13933714"/>
              <a:gd name="connsiteY75" fmla="*/ 3443619 h 3816683"/>
              <a:gd name="connsiteX76" fmla="*/ 9404309 w 13933714"/>
              <a:gd name="connsiteY76" fmla="*/ 3356337 h 3816683"/>
              <a:gd name="connsiteX77" fmla="*/ 9277908 w 13933714"/>
              <a:gd name="connsiteY77" fmla="*/ 3389069 h 3816683"/>
              <a:gd name="connsiteX78" fmla="*/ 9277908 w 13933714"/>
              <a:gd name="connsiteY78" fmla="*/ 3443619 h 3816683"/>
              <a:gd name="connsiteX79" fmla="*/ 9197853 w 13933714"/>
              <a:gd name="connsiteY79" fmla="*/ 3312697 h 3816683"/>
              <a:gd name="connsiteX80" fmla="*/ 9008249 w 13933714"/>
              <a:gd name="connsiteY80" fmla="*/ 3389069 h 3816683"/>
              <a:gd name="connsiteX81" fmla="*/ 8848140 w 13933714"/>
              <a:gd name="connsiteY81" fmla="*/ 3356337 h 3816683"/>
              <a:gd name="connsiteX82" fmla="*/ 8553203 w 13933714"/>
              <a:gd name="connsiteY82" fmla="*/ 3149044 h 3816683"/>
              <a:gd name="connsiteX83" fmla="*/ 8473148 w 13933714"/>
              <a:gd name="connsiteY83" fmla="*/ 3094491 h 3816683"/>
              <a:gd name="connsiteX84" fmla="*/ 8270905 w 13933714"/>
              <a:gd name="connsiteY84" fmla="*/ 3214505 h 3816683"/>
              <a:gd name="connsiteX85" fmla="*/ 8220344 w 13933714"/>
              <a:gd name="connsiteY85" fmla="*/ 3367248 h 3816683"/>
              <a:gd name="connsiteX86" fmla="*/ 8072875 w 13933714"/>
              <a:gd name="connsiteY86" fmla="*/ 3585454 h 3816683"/>
              <a:gd name="connsiteX87" fmla="*/ 7752656 w 13933714"/>
              <a:gd name="connsiteY87" fmla="*/ 3530901 h 3816683"/>
              <a:gd name="connsiteX88" fmla="*/ 7563054 w 13933714"/>
              <a:gd name="connsiteY88" fmla="*/ 3378158 h 3816683"/>
              <a:gd name="connsiteX89" fmla="*/ 7461932 w 13933714"/>
              <a:gd name="connsiteY89" fmla="*/ 3334519 h 3816683"/>
              <a:gd name="connsiteX90" fmla="*/ 7221769 w 13933714"/>
              <a:gd name="connsiteY90" fmla="*/ 3236326 h 3816683"/>
              <a:gd name="connsiteX91" fmla="*/ 7141714 w 13933714"/>
              <a:gd name="connsiteY91" fmla="*/ 3127223 h 3816683"/>
              <a:gd name="connsiteX92" fmla="*/ 6631893 w 13933714"/>
              <a:gd name="connsiteY92" fmla="*/ 3170862 h 3816683"/>
              <a:gd name="connsiteX93" fmla="*/ 6172632 w 13933714"/>
              <a:gd name="connsiteY93" fmla="*/ 3094491 h 3816683"/>
              <a:gd name="connsiteX94" fmla="*/ 6012522 w 13933714"/>
              <a:gd name="connsiteY94" fmla="*/ 3181773 h 3816683"/>
              <a:gd name="connsiteX95" fmla="*/ 5759719 w 13933714"/>
              <a:gd name="connsiteY95" fmla="*/ 3127223 h 3816683"/>
              <a:gd name="connsiteX96" fmla="*/ 5178270 w 13933714"/>
              <a:gd name="connsiteY96" fmla="*/ 3094491 h 3816683"/>
              <a:gd name="connsiteX97" fmla="*/ 4912824 w 13933714"/>
              <a:gd name="connsiteY97" fmla="*/ 2789005 h 3816683"/>
              <a:gd name="connsiteX98" fmla="*/ 4693728 w 13933714"/>
              <a:gd name="connsiteY98" fmla="*/ 2996298 h 3816683"/>
              <a:gd name="connsiteX99" fmla="*/ 4255534 w 13933714"/>
              <a:gd name="connsiteY99" fmla="*/ 2974480 h 3816683"/>
              <a:gd name="connsiteX100" fmla="*/ 3943743 w 13933714"/>
              <a:gd name="connsiteY100" fmla="*/ 2876287 h 3816683"/>
              <a:gd name="connsiteX101" fmla="*/ 3724645 w 13933714"/>
              <a:gd name="connsiteY101" fmla="*/ 2930837 h 3816683"/>
              <a:gd name="connsiteX102" fmla="*/ 3568750 w 13933714"/>
              <a:gd name="connsiteY102" fmla="*/ 2898108 h 3816683"/>
              <a:gd name="connsiteX103" fmla="*/ 3412854 w 13933714"/>
              <a:gd name="connsiteY103" fmla="*/ 2865376 h 3816683"/>
              <a:gd name="connsiteX104" fmla="*/ 3358081 w 13933714"/>
              <a:gd name="connsiteY104" fmla="*/ 2832644 h 3816683"/>
              <a:gd name="connsiteX105" fmla="*/ 3160051 w 13933714"/>
              <a:gd name="connsiteY105" fmla="*/ 2778094 h 3816683"/>
              <a:gd name="connsiteX106" fmla="*/ 3029435 w 13933714"/>
              <a:gd name="connsiteY106" fmla="*/ 2756273 h 3816683"/>
              <a:gd name="connsiteX107" fmla="*/ 2810339 w 13933714"/>
              <a:gd name="connsiteY107" fmla="*/ 2516248 h 3816683"/>
              <a:gd name="connsiteX108" fmla="*/ 2751350 w 13933714"/>
              <a:gd name="connsiteY108" fmla="*/ 2494427 h 3816683"/>
              <a:gd name="connsiteX109" fmla="*/ 2439559 w 13933714"/>
              <a:gd name="connsiteY109" fmla="*/ 2690812 h 3816683"/>
              <a:gd name="connsiteX110" fmla="*/ 2271023 w 13933714"/>
              <a:gd name="connsiteY110" fmla="*/ 2614441 h 3816683"/>
              <a:gd name="connsiteX111" fmla="*/ 2161474 w 13933714"/>
              <a:gd name="connsiteY111" fmla="*/ 2658080 h 3816683"/>
              <a:gd name="connsiteX112" fmla="*/ 1938164 w 13933714"/>
              <a:gd name="connsiteY112" fmla="*/ 2636262 h 3816683"/>
              <a:gd name="connsiteX113" fmla="*/ 1681146 w 13933714"/>
              <a:gd name="connsiteY113" fmla="*/ 2625352 h 3816683"/>
              <a:gd name="connsiteX114" fmla="*/ 1647439 w 13933714"/>
              <a:gd name="connsiteY114" fmla="*/ 2679902 h 3816683"/>
              <a:gd name="connsiteX115" fmla="*/ 851107 w 13933714"/>
              <a:gd name="connsiteY115" fmla="*/ 2876287 h 3816683"/>
              <a:gd name="connsiteX116" fmla="*/ 278085 w 13933714"/>
              <a:gd name="connsiteY116" fmla="*/ 2974480 h 3816683"/>
              <a:gd name="connsiteX117" fmla="*/ 168536 w 13933714"/>
              <a:gd name="connsiteY117" fmla="*/ 2821734 h 3816683"/>
              <a:gd name="connsiteX118" fmla="*/ 96909 w 13933714"/>
              <a:gd name="connsiteY118" fmla="*/ 2538069 h 3816683"/>
              <a:gd name="connsiteX119" fmla="*/ 105335 w 13933714"/>
              <a:gd name="connsiteY119" fmla="*/ 2134388 h 3816683"/>
              <a:gd name="connsiteX120" fmla="*/ 58988 w 13933714"/>
              <a:gd name="connsiteY120" fmla="*/ 2101659 h 3816683"/>
              <a:gd name="connsiteX121" fmla="*/ 0 w 13933714"/>
              <a:gd name="connsiteY121" fmla="*/ 1981645 h 3816683"/>
              <a:gd name="connsiteX122" fmla="*/ 42134 w 13933714"/>
              <a:gd name="connsiteY122" fmla="*/ 1861631 h 3816683"/>
              <a:gd name="connsiteX123" fmla="*/ 623583 w 13933714"/>
              <a:gd name="connsiteY123" fmla="*/ 1567056 h 3816683"/>
              <a:gd name="connsiteX124" fmla="*/ 846894 w 13933714"/>
              <a:gd name="connsiteY124" fmla="*/ 1370670 h 3816683"/>
              <a:gd name="connsiteX125" fmla="*/ 589876 w 13933714"/>
              <a:gd name="connsiteY125" fmla="*/ 1447042 h 3816683"/>
              <a:gd name="connsiteX126" fmla="*/ 492967 w 13933714"/>
              <a:gd name="connsiteY126" fmla="*/ 1457953 h 3816683"/>
              <a:gd name="connsiteX127" fmla="*/ 560383 w 13933714"/>
              <a:gd name="connsiteY127" fmla="*/ 1250656 h 3816683"/>
              <a:gd name="connsiteX128" fmla="*/ 1124977 w 13933714"/>
              <a:gd name="connsiteY128" fmla="*/ 868799 h 3816683"/>
              <a:gd name="connsiteX129" fmla="*/ 2119340 w 13933714"/>
              <a:gd name="connsiteY129" fmla="*/ 585131 h 3816683"/>
              <a:gd name="connsiteX130" fmla="*/ 2705003 w 13933714"/>
              <a:gd name="connsiteY130" fmla="*/ 639681 h 3816683"/>
              <a:gd name="connsiteX131" fmla="*/ 2747137 w 13933714"/>
              <a:gd name="connsiteY131" fmla="*/ 705142 h 3816683"/>
              <a:gd name="connsiteX132" fmla="*/ 2886180 w 13933714"/>
              <a:gd name="connsiteY132" fmla="*/ 846978 h 3816683"/>
              <a:gd name="connsiteX133" fmla="*/ 3581390 w 13933714"/>
              <a:gd name="connsiteY133" fmla="*/ 726964 h 3816683"/>
              <a:gd name="connsiteX134" fmla="*/ 3935316 w 13933714"/>
              <a:gd name="connsiteY134" fmla="*/ 661503 h 3816683"/>
              <a:gd name="connsiteX135" fmla="*/ 4196547 w 13933714"/>
              <a:gd name="connsiteY135" fmla="*/ 726964 h 3816683"/>
              <a:gd name="connsiteX136" fmla="*/ 4693728 w 13933714"/>
              <a:gd name="connsiteY136" fmla="*/ 716053 h 3816683"/>
              <a:gd name="connsiteX137" fmla="*/ 5995669 w 13933714"/>
              <a:gd name="connsiteY137" fmla="*/ 617860 h 3816683"/>
              <a:gd name="connsiteX138" fmla="*/ 6307461 w 13933714"/>
              <a:gd name="connsiteY138" fmla="*/ 639681 h 3816683"/>
              <a:gd name="connsiteX139" fmla="*/ 6598186 w 13933714"/>
              <a:gd name="connsiteY139" fmla="*/ 726964 h 3816683"/>
              <a:gd name="connsiteX140" fmla="*/ 7124860 w 13933714"/>
              <a:gd name="connsiteY140" fmla="*/ 857888 h 3816683"/>
              <a:gd name="connsiteX141" fmla="*/ 7908552 w 13933714"/>
              <a:gd name="connsiteY141" fmla="*/ 1054270 h 3816683"/>
              <a:gd name="connsiteX142" fmla="*/ 8060234 w 13933714"/>
              <a:gd name="connsiteY142" fmla="*/ 1261567 h 3816683"/>
              <a:gd name="connsiteX143" fmla="*/ 8144502 w 13933714"/>
              <a:gd name="connsiteY143" fmla="*/ 1337938 h 3816683"/>
              <a:gd name="connsiteX144" fmla="*/ 9210493 w 13933714"/>
              <a:gd name="connsiteY144" fmla="*/ 1152463 h 3816683"/>
              <a:gd name="connsiteX145" fmla="*/ 10053173 w 13933714"/>
              <a:gd name="connsiteY145" fmla="*/ 1032452 h 3816683"/>
              <a:gd name="connsiteX146" fmla="*/ 10533501 w 13933714"/>
              <a:gd name="connsiteY146" fmla="*/ 1021542 h 3816683"/>
              <a:gd name="connsiteX147" fmla="*/ 10508220 w 13933714"/>
              <a:gd name="connsiteY147" fmla="*/ 705142 h 3816683"/>
              <a:gd name="connsiteX148" fmla="*/ 10268056 w 13933714"/>
              <a:gd name="connsiteY148" fmla="*/ 770606 h 3816683"/>
              <a:gd name="connsiteX149" fmla="*/ 10238562 w 13933714"/>
              <a:gd name="connsiteY149" fmla="*/ 563310 h 3816683"/>
              <a:gd name="connsiteX150" fmla="*/ 10048960 w 13933714"/>
              <a:gd name="connsiteY150" fmla="*/ 345106 h 3816683"/>
              <a:gd name="connsiteX151" fmla="*/ 10053173 w 13933714"/>
              <a:gd name="connsiteY151" fmla="*/ 236003 h 3816683"/>
              <a:gd name="connsiteX152" fmla="*/ 10327044 w 13933714"/>
              <a:gd name="connsiteY152" fmla="*/ 83260 h 3816683"/>
              <a:gd name="connsiteX153" fmla="*/ 11163404 w 13933714"/>
              <a:gd name="connsiteY153" fmla="*/ 67 h 3816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933714" h="3816683">
                <a:moveTo>
                  <a:pt x="6677794" y="2018569"/>
                </a:moveTo>
                <a:cubicBezTo>
                  <a:pt x="6670623" y="2016354"/>
                  <a:pt x="6663412" y="2016866"/>
                  <a:pt x="6656167" y="2019592"/>
                </a:cubicBezTo>
                <a:cubicBezTo>
                  <a:pt x="6627188" y="2030493"/>
                  <a:pt x="6597682" y="2076829"/>
                  <a:pt x="6568176" y="2125888"/>
                </a:cubicBezTo>
                <a:cubicBezTo>
                  <a:pt x="7390122" y="2529267"/>
                  <a:pt x="8224713" y="2256711"/>
                  <a:pt x="9050874" y="2278517"/>
                </a:cubicBezTo>
                <a:cubicBezTo>
                  <a:pt x="9012938" y="2245811"/>
                  <a:pt x="8975003" y="2234910"/>
                  <a:pt x="8932851" y="2234910"/>
                </a:cubicBezTo>
                <a:cubicBezTo>
                  <a:pt x="8911775" y="2234910"/>
                  <a:pt x="8882271" y="2267616"/>
                  <a:pt x="8861194" y="2256711"/>
                </a:cubicBezTo>
                <a:cubicBezTo>
                  <a:pt x="8671515" y="2147689"/>
                  <a:pt x="8481835" y="2202200"/>
                  <a:pt x="8292155" y="2191300"/>
                </a:cubicBezTo>
                <a:cubicBezTo>
                  <a:pt x="7984453" y="2191300"/>
                  <a:pt x="7676749" y="2158594"/>
                  <a:pt x="7364831" y="2147689"/>
                </a:cubicBezTo>
                <a:cubicBezTo>
                  <a:pt x="7314251" y="2147689"/>
                  <a:pt x="7251024" y="2213105"/>
                  <a:pt x="7213088" y="2158594"/>
                </a:cubicBezTo>
                <a:cubicBezTo>
                  <a:pt x="7133000" y="2049572"/>
                  <a:pt x="7061343" y="2093178"/>
                  <a:pt x="6985472" y="2104083"/>
                </a:cubicBezTo>
                <a:cubicBezTo>
                  <a:pt x="6922245" y="2114983"/>
                  <a:pt x="6863234" y="2136788"/>
                  <a:pt x="6800007" y="2147689"/>
                </a:cubicBezTo>
                <a:cubicBezTo>
                  <a:pt x="6778932" y="2158594"/>
                  <a:pt x="6749426" y="2158594"/>
                  <a:pt x="6740996" y="2125888"/>
                </a:cubicBezTo>
                <a:cubicBezTo>
                  <a:pt x="6720447" y="2056386"/>
                  <a:pt x="6699306" y="2025212"/>
                  <a:pt x="6677794" y="2018569"/>
                </a:cubicBezTo>
                <a:close/>
                <a:moveTo>
                  <a:pt x="10170786" y="1971535"/>
                </a:moveTo>
                <a:cubicBezTo>
                  <a:pt x="10158151" y="2048196"/>
                  <a:pt x="10149728" y="2146762"/>
                  <a:pt x="10137095" y="2157712"/>
                </a:cubicBezTo>
                <a:cubicBezTo>
                  <a:pt x="10073925" y="2179615"/>
                  <a:pt x="10006543" y="2190568"/>
                  <a:pt x="9943374" y="2212470"/>
                </a:cubicBezTo>
                <a:cubicBezTo>
                  <a:pt x="9901260" y="2212470"/>
                  <a:pt x="9859146" y="2212470"/>
                  <a:pt x="9821245" y="2223423"/>
                </a:cubicBezTo>
                <a:cubicBezTo>
                  <a:pt x="9774920" y="2223423"/>
                  <a:pt x="9728595" y="2234376"/>
                  <a:pt x="9682270" y="2245326"/>
                </a:cubicBezTo>
                <a:cubicBezTo>
                  <a:pt x="9610678" y="2267229"/>
                  <a:pt x="9543297" y="2289134"/>
                  <a:pt x="9471704" y="2311037"/>
                </a:cubicBezTo>
                <a:cubicBezTo>
                  <a:pt x="9518029" y="2343893"/>
                  <a:pt x="9564353" y="2343893"/>
                  <a:pt x="9610678" y="2354842"/>
                </a:cubicBezTo>
                <a:cubicBezTo>
                  <a:pt x="9800188" y="2398651"/>
                  <a:pt x="9993910" y="2409601"/>
                  <a:pt x="10179208" y="2508168"/>
                </a:cubicBezTo>
                <a:cubicBezTo>
                  <a:pt x="10385563" y="2606731"/>
                  <a:pt x="10579284" y="2584828"/>
                  <a:pt x="10760371" y="2431503"/>
                </a:cubicBezTo>
                <a:cubicBezTo>
                  <a:pt x="10671932" y="2387698"/>
                  <a:pt x="10562439" y="2256279"/>
                  <a:pt x="10461367" y="2289134"/>
                </a:cubicBezTo>
                <a:cubicBezTo>
                  <a:pt x="10330816" y="2321987"/>
                  <a:pt x="10276068" y="1982488"/>
                  <a:pt x="10170786" y="1971535"/>
                </a:cubicBezTo>
                <a:close/>
                <a:moveTo>
                  <a:pt x="11195296" y="1754639"/>
                </a:moveTo>
                <a:cubicBezTo>
                  <a:pt x="11165803" y="1776460"/>
                  <a:pt x="11115240" y="1820099"/>
                  <a:pt x="11073105" y="1852831"/>
                </a:cubicBezTo>
                <a:cubicBezTo>
                  <a:pt x="11030970" y="2060124"/>
                  <a:pt x="11001475" y="2223781"/>
                  <a:pt x="10967767" y="2409253"/>
                </a:cubicBezTo>
                <a:cubicBezTo>
                  <a:pt x="11271140" y="2452895"/>
                  <a:pt x="11574514" y="2496535"/>
                  <a:pt x="11877888" y="2529267"/>
                </a:cubicBezTo>
                <a:cubicBezTo>
                  <a:pt x="11873674" y="2452895"/>
                  <a:pt x="11873674" y="2376524"/>
                  <a:pt x="11869461" y="2300152"/>
                </a:cubicBezTo>
                <a:cubicBezTo>
                  <a:pt x="11856820" y="2114678"/>
                  <a:pt x="11743055" y="1896471"/>
                  <a:pt x="11675638" y="1951024"/>
                </a:cubicBezTo>
                <a:cubicBezTo>
                  <a:pt x="11574514" y="2027396"/>
                  <a:pt x="11481817" y="1994664"/>
                  <a:pt x="11393332" y="1852831"/>
                </a:cubicBezTo>
                <a:cubicBezTo>
                  <a:pt x="11376478" y="1831010"/>
                  <a:pt x="11351197" y="1820099"/>
                  <a:pt x="11330129" y="1809189"/>
                </a:cubicBezTo>
                <a:cubicBezTo>
                  <a:pt x="11292208" y="1787371"/>
                  <a:pt x="11254286" y="1776460"/>
                  <a:pt x="11195296" y="1754639"/>
                </a:cubicBezTo>
                <a:close/>
                <a:moveTo>
                  <a:pt x="11163404" y="67"/>
                </a:moveTo>
                <a:cubicBezTo>
                  <a:pt x="11442541" y="1430"/>
                  <a:pt x="11721679" y="23252"/>
                  <a:pt x="11999763" y="39618"/>
                </a:cubicBezTo>
                <a:cubicBezTo>
                  <a:pt x="12252568" y="61439"/>
                  <a:pt x="12501157" y="192360"/>
                  <a:pt x="12749748" y="268732"/>
                </a:cubicBezTo>
                <a:cubicBezTo>
                  <a:pt x="12935138" y="323285"/>
                  <a:pt x="13116315" y="366925"/>
                  <a:pt x="13301704" y="421478"/>
                </a:cubicBezTo>
                <a:cubicBezTo>
                  <a:pt x="13326984" y="432389"/>
                  <a:pt x="13348052" y="465117"/>
                  <a:pt x="13373331" y="486939"/>
                </a:cubicBezTo>
                <a:cubicBezTo>
                  <a:pt x="13369118" y="508760"/>
                  <a:pt x="13369118" y="530578"/>
                  <a:pt x="13364904" y="552399"/>
                </a:cubicBezTo>
                <a:cubicBezTo>
                  <a:pt x="13326984" y="552399"/>
                  <a:pt x="13289063" y="552399"/>
                  <a:pt x="13251143" y="552399"/>
                </a:cubicBezTo>
                <a:cubicBezTo>
                  <a:pt x="13251143" y="563310"/>
                  <a:pt x="13251143" y="574221"/>
                  <a:pt x="13251143" y="585131"/>
                </a:cubicBezTo>
                <a:cubicBezTo>
                  <a:pt x="13449173" y="726964"/>
                  <a:pt x="13651416" y="857888"/>
                  <a:pt x="13849446" y="999720"/>
                </a:cubicBezTo>
                <a:cubicBezTo>
                  <a:pt x="13870513" y="1021542"/>
                  <a:pt x="13904221" y="1097913"/>
                  <a:pt x="13908434" y="1152463"/>
                </a:cubicBezTo>
                <a:cubicBezTo>
                  <a:pt x="13908434" y="1261567"/>
                  <a:pt x="13891580" y="1370670"/>
                  <a:pt x="13883153" y="1479774"/>
                </a:cubicBezTo>
                <a:cubicBezTo>
                  <a:pt x="13866300" y="1468863"/>
                  <a:pt x="13841019" y="1457953"/>
                  <a:pt x="13828379" y="1425221"/>
                </a:cubicBezTo>
                <a:cubicBezTo>
                  <a:pt x="13815739" y="1381581"/>
                  <a:pt x="13811525" y="1316120"/>
                  <a:pt x="13803098" y="1261567"/>
                </a:cubicBezTo>
                <a:cubicBezTo>
                  <a:pt x="13794672" y="1250656"/>
                  <a:pt x="13786245" y="1250656"/>
                  <a:pt x="13777818" y="1250656"/>
                </a:cubicBezTo>
                <a:cubicBezTo>
                  <a:pt x="13769391" y="1381581"/>
                  <a:pt x="13760964" y="1512503"/>
                  <a:pt x="13752538" y="1599785"/>
                </a:cubicBezTo>
                <a:cubicBezTo>
                  <a:pt x="13815739" y="1621606"/>
                  <a:pt x="13866300" y="1643427"/>
                  <a:pt x="13933714" y="1676156"/>
                </a:cubicBezTo>
                <a:cubicBezTo>
                  <a:pt x="13824166" y="1927095"/>
                  <a:pt x="13680909" y="1927095"/>
                  <a:pt x="13567148" y="1763438"/>
                </a:cubicBezTo>
                <a:cubicBezTo>
                  <a:pt x="13503947" y="1676156"/>
                  <a:pt x="13428106" y="1621606"/>
                  <a:pt x="13356479" y="1588874"/>
                </a:cubicBezTo>
                <a:cubicBezTo>
                  <a:pt x="13204796" y="1523413"/>
                  <a:pt x="13053113" y="1479774"/>
                  <a:pt x="12897217" y="1447042"/>
                </a:cubicBezTo>
                <a:cubicBezTo>
                  <a:pt x="12812949" y="1436131"/>
                  <a:pt x="12724469" y="1479774"/>
                  <a:pt x="12635987" y="1490685"/>
                </a:cubicBezTo>
                <a:cubicBezTo>
                  <a:pt x="12602280" y="1501592"/>
                  <a:pt x="12568573" y="1534324"/>
                  <a:pt x="12534866" y="1512503"/>
                </a:cubicBezTo>
                <a:cubicBezTo>
                  <a:pt x="12446384" y="1457953"/>
                  <a:pt x="12416891" y="1610695"/>
                  <a:pt x="12357902" y="1807081"/>
                </a:cubicBezTo>
                <a:cubicBezTo>
                  <a:pt x="12480091" y="1861631"/>
                  <a:pt x="12581212" y="1894363"/>
                  <a:pt x="12678121" y="1948913"/>
                </a:cubicBezTo>
                <a:cubicBezTo>
                  <a:pt x="12956205" y="2112566"/>
                  <a:pt x="13234290" y="2254402"/>
                  <a:pt x="13503947" y="2439877"/>
                </a:cubicBezTo>
                <a:cubicBezTo>
                  <a:pt x="13626136" y="2516248"/>
                  <a:pt x="13735684" y="2668991"/>
                  <a:pt x="13849446" y="2799916"/>
                </a:cubicBezTo>
                <a:cubicBezTo>
                  <a:pt x="13895793" y="2854466"/>
                  <a:pt x="13908434" y="2941748"/>
                  <a:pt x="13883153" y="3083580"/>
                </a:cubicBezTo>
                <a:cubicBezTo>
                  <a:pt x="13845232" y="3301787"/>
                  <a:pt x="13824166" y="3530901"/>
                  <a:pt x="13790459" y="3749108"/>
                </a:cubicBezTo>
                <a:cubicBezTo>
                  <a:pt x="13782032" y="3792747"/>
                  <a:pt x="13739898" y="3825479"/>
                  <a:pt x="13718830" y="3814569"/>
                </a:cubicBezTo>
                <a:cubicBezTo>
                  <a:pt x="13482880" y="3629094"/>
                  <a:pt x="13242717" y="3509083"/>
                  <a:pt x="12989912" y="3563633"/>
                </a:cubicBezTo>
                <a:cubicBezTo>
                  <a:pt x="12951992" y="3563633"/>
                  <a:pt x="12914071" y="3650915"/>
                  <a:pt x="12893004" y="3672736"/>
                </a:cubicBezTo>
                <a:cubicBezTo>
                  <a:pt x="12821376" y="3629094"/>
                  <a:pt x="12762389" y="3563633"/>
                  <a:pt x="12703401" y="3541812"/>
                </a:cubicBezTo>
                <a:cubicBezTo>
                  <a:pt x="12518012" y="3476351"/>
                  <a:pt x="12328409" y="3476351"/>
                  <a:pt x="12155659" y="3345426"/>
                </a:cubicBezTo>
                <a:cubicBezTo>
                  <a:pt x="12029257" y="3258144"/>
                  <a:pt x="11907068" y="3159955"/>
                  <a:pt x="11780667" y="3149044"/>
                </a:cubicBezTo>
                <a:cubicBezTo>
                  <a:pt x="11650051" y="3127223"/>
                  <a:pt x="11637411" y="3170862"/>
                  <a:pt x="11633197" y="3498172"/>
                </a:cubicBezTo>
                <a:cubicBezTo>
                  <a:pt x="11633197" y="3563633"/>
                  <a:pt x="11620558" y="3650915"/>
                  <a:pt x="11607917" y="3661826"/>
                </a:cubicBezTo>
                <a:cubicBezTo>
                  <a:pt x="11582637" y="3672736"/>
                  <a:pt x="11548930" y="3650915"/>
                  <a:pt x="11532076" y="3607276"/>
                </a:cubicBezTo>
                <a:cubicBezTo>
                  <a:pt x="11329833" y="3105401"/>
                  <a:pt x="11072816" y="3007209"/>
                  <a:pt x="10815798" y="2930837"/>
                </a:cubicBezTo>
                <a:cubicBezTo>
                  <a:pt x="10693609" y="2898108"/>
                  <a:pt x="10554567" y="2887198"/>
                  <a:pt x="10440806" y="2996298"/>
                </a:cubicBezTo>
                <a:cubicBezTo>
                  <a:pt x="10335471" y="3105401"/>
                  <a:pt x="10242776" y="3105401"/>
                  <a:pt x="10137441" y="3105401"/>
                </a:cubicBezTo>
                <a:cubicBezTo>
                  <a:pt x="10116374" y="3105401"/>
                  <a:pt x="10099521" y="3149044"/>
                  <a:pt x="10078453" y="3170862"/>
                </a:cubicBezTo>
                <a:cubicBezTo>
                  <a:pt x="10002612" y="2974480"/>
                  <a:pt x="9943625" y="3181773"/>
                  <a:pt x="9876210" y="3214505"/>
                </a:cubicBezTo>
                <a:cubicBezTo>
                  <a:pt x="9800369" y="2996298"/>
                  <a:pt x="9728741" y="2985391"/>
                  <a:pt x="9644473" y="3192683"/>
                </a:cubicBezTo>
                <a:cubicBezTo>
                  <a:pt x="9614979" y="3279965"/>
                  <a:pt x="9640259" y="3498172"/>
                  <a:pt x="9555991" y="3443619"/>
                </a:cubicBezTo>
                <a:cubicBezTo>
                  <a:pt x="9505431" y="3410890"/>
                  <a:pt x="9454870" y="3367248"/>
                  <a:pt x="9404309" y="3356337"/>
                </a:cubicBezTo>
                <a:cubicBezTo>
                  <a:pt x="9362175" y="3345426"/>
                  <a:pt x="9320041" y="3378158"/>
                  <a:pt x="9277908" y="3389069"/>
                </a:cubicBezTo>
                <a:cubicBezTo>
                  <a:pt x="9277908" y="3410890"/>
                  <a:pt x="9277908" y="3432712"/>
                  <a:pt x="9277908" y="3443619"/>
                </a:cubicBezTo>
                <a:cubicBezTo>
                  <a:pt x="9252627" y="3399980"/>
                  <a:pt x="9227347" y="3367248"/>
                  <a:pt x="9197853" y="3312697"/>
                </a:cubicBezTo>
                <a:cubicBezTo>
                  <a:pt x="9143078" y="3498172"/>
                  <a:pt x="9079878" y="3465440"/>
                  <a:pt x="9008249" y="3389069"/>
                </a:cubicBezTo>
                <a:cubicBezTo>
                  <a:pt x="8961903" y="3334519"/>
                  <a:pt x="8902915" y="3367248"/>
                  <a:pt x="8848140" y="3356337"/>
                </a:cubicBezTo>
                <a:cubicBezTo>
                  <a:pt x="8747019" y="3323608"/>
                  <a:pt x="8633257" y="3432712"/>
                  <a:pt x="8553203" y="3149044"/>
                </a:cubicBezTo>
                <a:cubicBezTo>
                  <a:pt x="8540562" y="3105401"/>
                  <a:pt x="8498428" y="3083580"/>
                  <a:pt x="8473148" y="3094491"/>
                </a:cubicBezTo>
                <a:cubicBezTo>
                  <a:pt x="8405734" y="3127223"/>
                  <a:pt x="8338319" y="3159955"/>
                  <a:pt x="8270905" y="3214505"/>
                </a:cubicBezTo>
                <a:cubicBezTo>
                  <a:pt x="8249838" y="3225415"/>
                  <a:pt x="8228771" y="3301787"/>
                  <a:pt x="8220344" y="3367248"/>
                </a:cubicBezTo>
                <a:cubicBezTo>
                  <a:pt x="8190850" y="3530901"/>
                  <a:pt x="8144502" y="3607276"/>
                  <a:pt x="8072875" y="3585454"/>
                </a:cubicBezTo>
                <a:cubicBezTo>
                  <a:pt x="7963327" y="3563633"/>
                  <a:pt x="7857992" y="3574544"/>
                  <a:pt x="7752656" y="3530901"/>
                </a:cubicBezTo>
                <a:cubicBezTo>
                  <a:pt x="7689456" y="3509083"/>
                  <a:pt x="7626254" y="3421801"/>
                  <a:pt x="7563054" y="3378158"/>
                </a:cubicBezTo>
                <a:cubicBezTo>
                  <a:pt x="7529347" y="3356337"/>
                  <a:pt x="7482999" y="3301787"/>
                  <a:pt x="7461932" y="3334519"/>
                </a:cubicBezTo>
                <a:cubicBezTo>
                  <a:pt x="7365024" y="3498172"/>
                  <a:pt x="7297610" y="3367248"/>
                  <a:pt x="7221769" y="3236326"/>
                </a:cubicBezTo>
                <a:cubicBezTo>
                  <a:pt x="7200701" y="3181773"/>
                  <a:pt x="7171207" y="3127223"/>
                  <a:pt x="7141714" y="3127223"/>
                </a:cubicBezTo>
                <a:cubicBezTo>
                  <a:pt x="6973178" y="3105401"/>
                  <a:pt x="6804642" y="3007209"/>
                  <a:pt x="6631893" y="3170862"/>
                </a:cubicBezTo>
                <a:cubicBezTo>
                  <a:pt x="6475997" y="3323608"/>
                  <a:pt x="6294820" y="3421801"/>
                  <a:pt x="6172632" y="3094491"/>
                </a:cubicBezTo>
                <a:cubicBezTo>
                  <a:pt x="6105217" y="3138133"/>
                  <a:pt x="6058869" y="3192683"/>
                  <a:pt x="6012522" y="3181773"/>
                </a:cubicBezTo>
                <a:cubicBezTo>
                  <a:pt x="5928255" y="3181773"/>
                  <a:pt x="5839774" y="3094491"/>
                  <a:pt x="5759719" y="3127223"/>
                </a:cubicBezTo>
                <a:cubicBezTo>
                  <a:pt x="5561689" y="3236326"/>
                  <a:pt x="5372086" y="3029030"/>
                  <a:pt x="5178270" y="3094491"/>
                </a:cubicBezTo>
                <a:cubicBezTo>
                  <a:pt x="5072934" y="3127223"/>
                  <a:pt x="4950745" y="3181773"/>
                  <a:pt x="4912824" y="2789005"/>
                </a:cubicBezTo>
                <a:cubicBezTo>
                  <a:pt x="4828556" y="3007209"/>
                  <a:pt x="4828556" y="3007209"/>
                  <a:pt x="4693728" y="2996298"/>
                </a:cubicBezTo>
                <a:cubicBezTo>
                  <a:pt x="4550473" y="2985391"/>
                  <a:pt x="4403003" y="2996298"/>
                  <a:pt x="4255534" y="2974480"/>
                </a:cubicBezTo>
                <a:cubicBezTo>
                  <a:pt x="4150200" y="2963569"/>
                  <a:pt x="4049078" y="2898108"/>
                  <a:pt x="3943743" y="2876287"/>
                </a:cubicBezTo>
                <a:cubicBezTo>
                  <a:pt x="3872116" y="2876287"/>
                  <a:pt x="3796274" y="2919927"/>
                  <a:pt x="3724645" y="2930837"/>
                </a:cubicBezTo>
                <a:cubicBezTo>
                  <a:pt x="3674086" y="2941748"/>
                  <a:pt x="3619311" y="2909016"/>
                  <a:pt x="3568750" y="2898108"/>
                </a:cubicBezTo>
                <a:cubicBezTo>
                  <a:pt x="3518190" y="2887198"/>
                  <a:pt x="3463415" y="2887198"/>
                  <a:pt x="3412854" y="2865376"/>
                </a:cubicBezTo>
                <a:cubicBezTo>
                  <a:pt x="3396001" y="2865376"/>
                  <a:pt x="3370720" y="2865376"/>
                  <a:pt x="3358081" y="2832644"/>
                </a:cubicBezTo>
                <a:cubicBezTo>
                  <a:pt x="3294879" y="2690812"/>
                  <a:pt x="3235892" y="2668991"/>
                  <a:pt x="3160051" y="2778094"/>
                </a:cubicBezTo>
                <a:cubicBezTo>
                  <a:pt x="3126344" y="2821734"/>
                  <a:pt x="3071569" y="2778094"/>
                  <a:pt x="3029435" y="2756273"/>
                </a:cubicBezTo>
                <a:cubicBezTo>
                  <a:pt x="2949380" y="2734452"/>
                  <a:pt x="2856686" y="2778094"/>
                  <a:pt x="2810339" y="2516248"/>
                </a:cubicBezTo>
                <a:cubicBezTo>
                  <a:pt x="2806125" y="2483516"/>
                  <a:pt x="2768204" y="2483516"/>
                  <a:pt x="2751350" y="2494427"/>
                </a:cubicBezTo>
                <a:cubicBezTo>
                  <a:pt x="2646016" y="2559888"/>
                  <a:pt x="2544894" y="2658080"/>
                  <a:pt x="2439559" y="2690812"/>
                </a:cubicBezTo>
                <a:cubicBezTo>
                  <a:pt x="2384784" y="2712634"/>
                  <a:pt x="2325797" y="2625352"/>
                  <a:pt x="2271023" y="2614441"/>
                </a:cubicBezTo>
                <a:cubicBezTo>
                  <a:pt x="2233102" y="2603530"/>
                  <a:pt x="2190968" y="2614441"/>
                  <a:pt x="2161474" y="2658080"/>
                </a:cubicBezTo>
                <a:cubicBezTo>
                  <a:pt x="2068780" y="2799916"/>
                  <a:pt x="2026646" y="2745362"/>
                  <a:pt x="1938164" y="2636262"/>
                </a:cubicBezTo>
                <a:cubicBezTo>
                  <a:pt x="1866537" y="2559888"/>
                  <a:pt x="1765415" y="2625352"/>
                  <a:pt x="1681146" y="2625352"/>
                </a:cubicBezTo>
                <a:cubicBezTo>
                  <a:pt x="1668507" y="2625352"/>
                  <a:pt x="1655866" y="2679902"/>
                  <a:pt x="1647439" y="2679902"/>
                </a:cubicBezTo>
                <a:cubicBezTo>
                  <a:pt x="1377782" y="2636262"/>
                  <a:pt x="1116552" y="2810826"/>
                  <a:pt x="851107" y="2876287"/>
                </a:cubicBezTo>
                <a:cubicBezTo>
                  <a:pt x="661504" y="2919927"/>
                  <a:pt x="467687" y="2941748"/>
                  <a:pt x="278085" y="2974480"/>
                </a:cubicBezTo>
                <a:cubicBezTo>
                  <a:pt x="223310" y="2996298"/>
                  <a:pt x="193816" y="2930837"/>
                  <a:pt x="168536" y="2821734"/>
                </a:cubicBezTo>
                <a:cubicBezTo>
                  <a:pt x="147469" y="2723544"/>
                  <a:pt x="109548" y="2647170"/>
                  <a:pt x="96909" y="2538069"/>
                </a:cubicBezTo>
                <a:cubicBezTo>
                  <a:pt x="88482" y="2428966"/>
                  <a:pt x="101121" y="2308952"/>
                  <a:pt x="105335" y="2134388"/>
                </a:cubicBezTo>
                <a:cubicBezTo>
                  <a:pt x="105335" y="2134388"/>
                  <a:pt x="80055" y="2134388"/>
                  <a:pt x="58988" y="2101659"/>
                </a:cubicBezTo>
                <a:cubicBezTo>
                  <a:pt x="33707" y="2079838"/>
                  <a:pt x="21067" y="2025284"/>
                  <a:pt x="0" y="1981645"/>
                </a:cubicBezTo>
                <a:cubicBezTo>
                  <a:pt x="12641" y="1948913"/>
                  <a:pt x="25280" y="1883452"/>
                  <a:pt x="42134" y="1861631"/>
                </a:cubicBezTo>
                <a:cubicBezTo>
                  <a:pt x="227524" y="1676156"/>
                  <a:pt x="425553" y="1610695"/>
                  <a:pt x="623583" y="1567056"/>
                </a:cubicBezTo>
                <a:cubicBezTo>
                  <a:pt x="703638" y="1556145"/>
                  <a:pt x="792119" y="1643427"/>
                  <a:pt x="846894" y="1370670"/>
                </a:cubicBezTo>
                <a:cubicBezTo>
                  <a:pt x="754199" y="1305210"/>
                  <a:pt x="674144" y="1392492"/>
                  <a:pt x="589876" y="1447042"/>
                </a:cubicBezTo>
                <a:cubicBezTo>
                  <a:pt x="556169" y="1468863"/>
                  <a:pt x="522462" y="1457953"/>
                  <a:pt x="492967" y="1457953"/>
                </a:cubicBezTo>
                <a:cubicBezTo>
                  <a:pt x="514035" y="1392492"/>
                  <a:pt x="530889" y="1272478"/>
                  <a:pt x="560383" y="1250656"/>
                </a:cubicBezTo>
                <a:cubicBezTo>
                  <a:pt x="745772" y="1108824"/>
                  <a:pt x="935375" y="945170"/>
                  <a:pt x="1124977" y="868799"/>
                </a:cubicBezTo>
                <a:cubicBezTo>
                  <a:pt x="1453623" y="737874"/>
                  <a:pt x="1786482" y="639681"/>
                  <a:pt x="2119340" y="585131"/>
                </a:cubicBezTo>
                <a:cubicBezTo>
                  <a:pt x="2313156" y="552399"/>
                  <a:pt x="2506973" y="617860"/>
                  <a:pt x="2705003" y="639681"/>
                </a:cubicBezTo>
                <a:cubicBezTo>
                  <a:pt x="2717643" y="650592"/>
                  <a:pt x="2742923" y="672413"/>
                  <a:pt x="2747137" y="705142"/>
                </a:cubicBezTo>
                <a:cubicBezTo>
                  <a:pt x="2772418" y="890617"/>
                  <a:pt x="2831405" y="857888"/>
                  <a:pt x="2886180" y="846978"/>
                </a:cubicBezTo>
                <a:cubicBezTo>
                  <a:pt x="3117917" y="814246"/>
                  <a:pt x="3349654" y="770606"/>
                  <a:pt x="3581390" y="726964"/>
                </a:cubicBezTo>
                <a:cubicBezTo>
                  <a:pt x="3699365" y="705142"/>
                  <a:pt x="3817341" y="672413"/>
                  <a:pt x="3935316" y="661503"/>
                </a:cubicBezTo>
                <a:cubicBezTo>
                  <a:pt x="4019584" y="661503"/>
                  <a:pt x="4108066" y="716053"/>
                  <a:pt x="4196547" y="726964"/>
                </a:cubicBezTo>
                <a:cubicBezTo>
                  <a:pt x="4360869" y="737874"/>
                  <a:pt x="4529405" y="726964"/>
                  <a:pt x="4693728" y="716053"/>
                </a:cubicBezTo>
                <a:cubicBezTo>
                  <a:pt x="5127708" y="683324"/>
                  <a:pt x="5561689" y="650592"/>
                  <a:pt x="5995669" y="617860"/>
                </a:cubicBezTo>
                <a:cubicBezTo>
                  <a:pt x="6101004" y="617860"/>
                  <a:pt x="6206339" y="617860"/>
                  <a:pt x="6307461" y="639681"/>
                </a:cubicBezTo>
                <a:cubicBezTo>
                  <a:pt x="6404369" y="661503"/>
                  <a:pt x="6501277" y="705142"/>
                  <a:pt x="6598186" y="726964"/>
                </a:cubicBezTo>
                <a:cubicBezTo>
                  <a:pt x="6770934" y="770606"/>
                  <a:pt x="6947898" y="814246"/>
                  <a:pt x="7124860" y="857888"/>
                </a:cubicBezTo>
                <a:cubicBezTo>
                  <a:pt x="7386091" y="923349"/>
                  <a:pt x="7647322" y="977899"/>
                  <a:pt x="7908552" y="1054270"/>
                </a:cubicBezTo>
                <a:cubicBezTo>
                  <a:pt x="7963327" y="1076092"/>
                  <a:pt x="8009674" y="1196106"/>
                  <a:pt x="8060234" y="1261567"/>
                </a:cubicBezTo>
                <a:cubicBezTo>
                  <a:pt x="8085515" y="1294299"/>
                  <a:pt x="8119223" y="1337938"/>
                  <a:pt x="8144502" y="1337938"/>
                </a:cubicBezTo>
                <a:cubicBezTo>
                  <a:pt x="8502641" y="1272478"/>
                  <a:pt x="8856567" y="1207017"/>
                  <a:pt x="9210493" y="1152463"/>
                </a:cubicBezTo>
                <a:cubicBezTo>
                  <a:pt x="9492791" y="1108824"/>
                  <a:pt x="9770875" y="1054270"/>
                  <a:pt x="10053173" y="1032452"/>
                </a:cubicBezTo>
                <a:cubicBezTo>
                  <a:pt x="10213282" y="1010631"/>
                  <a:pt x="10369178" y="1021542"/>
                  <a:pt x="10533501" y="1021542"/>
                </a:cubicBezTo>
                <a:cubicBezTo>
                  <a:pt x="10525074" y="890617"/>
                  <a:pt x="10516647" y="803335"/>
                  <a:pt x="10508220" y="705142"/>
                </a:cubicBezTo>
                <a:cubicBezTo>
                  <a:pt x="10478726" y="770606"/>
                  <a:pt x="10293337" y="825156"/>
                  <a:pt x="10268056" y="770606"/>
                </a:cubicBezTo>
                <a:cubicBezTo>
                  <a:pt x="10251203" y="716053"/>
                  <a:pt x="10246989" y="628771"/>
                  <a:pt x="10238562" y="563310"/>
                </a:cubicBezTo>
                <a:cubicBezTo>
                  <a:pt x="10183789" y="497849"/>
                  <a:pt x="10116374" y="421478"/>
                  <a:pt x="10048960" y="345106"/>
                </a:cubicBezTo>
                <a:cubicBezTo>
                  <a:pt x="10048960" y="301464"/>
                  <a:pt x="10053173" y="268732"/>
                  <a:pt x="10053173" y="236003"/>
                </a:cubicBezTo>
                <a:cubicBezTo>
                  <a:pt x="10145867" y="181450"/>
                  <a:pt x="10234349" y="105078"/>
                  <a:pt x="10327044" y="83260"/>
                </a:cubicBezTo>
                <a:cubicBezTo>
                  <a:pt x="10605129" y="17799"/>
                  <a:pt x="10884266" y="-1296"/>
                  <a:pt x="11163404" y="6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48FE7-73E3-428C-BD78-A44B4D9C7A03}" type="datetimeFigureOut">
              <a:rPr lang="zh-CN" altLang="en-US" smtClean="0"/>
              <a:t>2025/9/15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94637-1AC5-44BE-992F-C84D6A74B6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48FE7-73E3-428C-BD78-A44B4D9C7A03}" type="datetimeFigureOut">
              <a:rPr lang="zh-CN" altLang="en-US" smtClean="0"/>
              <a:t>2025/9/15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94637-1AC5-44BE-992F-C84D6A74B6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>
            <a:spLocks noGrp="1"/>
          </p:cNvSpPr>
          <p:nvPr>
            <p:ph type="pic" sz="quarter" idx="10"/>
          </p:nvPr>
        </p:nvSpPr>
        <p:spPr>
          <a:xfrm>
            <a:off x="874713" y="357585"/>
            <a:ext cx="1514179" cy="1584382"/>
          </a:xfrm>
          <a:custGeom>
            <a:avLst/>
            <a:gdLst>
              <a:gd name="connsiteX0" fmla="*/ 706580 w 1514179"/>
              <a:gd name="connsiteY0" fmla="*/ 169 h 1584382"/>
              <a:gd name="connsiteX1" fmla="*/ 918979 w 1514179"/>
              <a:gd name="connsiteY1" fmla="*/ 113523 h 1584382"/>
              <a:gd name="connsiteX2" fmla="*/ 938803 w 1514179"/>
              <a:gd name="connsiteY2" fmla="*/ 144696 h 1584382"/>
              <a:gd name="connsiteX3" fmla="*/ 941635 w 1514179"/>
              <a:gd name="connsiteY3" fmla="*/ 226877 h 1584382"/>
              <a:gd name="connsiteX4" fmla="*/ 917563 w 1514179"/>
              <a:gd name="connsiteY4" fmla="*/ 250965 h 1584382"/>
              <a:gd name="connsiteX5" fmla="*/ 928891 w 1514179"/>
              <a:gd name="connsiteY5" fmla="*/ 214125 h 1584382"/>
              <a:gd name="connsiteX6" fmla="*/ 822691 w 1514179"/>
              <a:gd name="connsiteY6" fmla="*/ 235379 h 1584382"/>
              <a:gd name="connsiteX7" fmla="*/ 767468 w 1514179"/>
              <a:gd name="connsiteY7" fmla="*/ 297724 h 1584382"/>
              <a:gd name="connsiteX8" fmla="*/ 739148 w 1514179"/>
              <a:gd name="connsiteY8" fmla="*/ 317561 h 1584382"/>
              <a:gd name="connsiteX9" fmla="*/ 705164 w 1514179"/>
              <a:gd name="connsiteY9" fmla="*/ 292056 h 1584382"/>
              <a:gd name="connsiteX10" fmla="*/ 658436 w 1514179"/>
              <a:gd name="connsiteY10" fmla="*/ 242463 h 1584382"/>
              <a:gd name="connsiteX11" fmla="*/ 658436 w 1514179"/>
              <a:gd name="connsiteY11" fmla="*/ 284971 h 1584382"/>
              <a:gd name="connsiteX12" fmla="*/ 623036 w 1514179"/>
              <a:gd name="connsiteY12" fmla="*/ 328896 h 1584382"/>
              <a:gd name="connsiteX13" fmla="*/ 606045 w 1514179"/>
              <a:gd name="connsiteY13" fmla="*/ 338815 h 1584382"/>
              <a:gd name="connsiteX14" fmla="*/ 515421 w 1514179"/>
              <a:gd name="connsiteY14" fmla="*/ 365736 h 1584382"/>
              <a:gd name="connsiteX15" fmla="*/ 446037 w 1514179"/>
              <a:gd name="connsiteY15" fmla="*/ 375655 h 1584382"/>
              <a:gd name="connsiteX16" fmla="*/ 455949 w 1514179"/>
              <a:gd name="connsiteY16" fmla="*/ 403993 h 1584382"/>
              <a:gd name="connsiteX17" fmla="*/ 404974 w 1514179"/>
              <a:gd name="connsiteY17" fmla="*/ 425247 h 1584382"/>
              <a:gd name="connsiteX18" fmla="*/ 402142 w 1514179"/>
              <a:gd name="connsiteY18" fmla="*/ 429498 h 1584382"/>
              <a:gd name="connsiteX19" fmla="*/ 358246 w 1514179"/>
              <a:gd name="connsiteY19" fmla="*/ 551354 h 1584382"/>
              <a:gd name="connsiteX20" fmla="*/ 344086 w 1514179"/>
              <a:gd name="connsiteY20" fmla="*/ 593862 h 1584382"/>
              <a:gd name="connsiteX21" fmla="*/ 314350 w 1514179"/>
              <a:gd name="connsiteY21" fmla="*/ 732720 h 1584382"/>
              <a:gd name="connsiteX22" fmla="*/ 315766 w 1514179"/>
              <a:gd name="connsiteY22" fmla="*/ 738388 h 1584382"/>
              <a:gd name="connsiteX23" fmla="*/ 300190 w 1514179"/>
              <a:gd name="connsiteY23" fmla="*/ 921172 h 1584382"/>
              <a:gd name="connsiteX24" fmla="*/ 338422 w 1514179"/>
              <a:gd name="connsiteY24" fmla="*/ 1016106 h 1584382"/>
              <a:gd name="connsiteX25" fmla="*/ 355414 w 1514179"/>
              <a:gd name="connsiteY25" fmla="*/ 1068532 h 1584382"/>
              <a:gd name="connsiteX26" fmla="*/ 356830 w 1514179"/>
              <a:gd name="connsiteY26" fmla="*/ 1152131 h 1584382"/>
              <a:gd name="connsiteX27" fmla="*/ 385150 w 1514179"/>
              <a:gd name="connsiteY27" fmla="*/ 1197473 h 1584382"/>
              <a:gd name="connsiteX28" fmla="*/ 434709 w 1514179"/>
              <a:gd name="connsiteY28" fmla="*/ 1292407 h 1584382"/>
              <a:gd name="connsiteX29" fmla="*/ 474357 w 1514179"/>
              <a:gd name="connsiteY29" fmla="*/ 1288156 h 1584382"/>
              <a:gd name="connsiteX30" fmla="*/ 509757 w 1514179"/>
              <a:gd name="connsiteY30" fmla="*/ 1275404 h 1584382"/>
              <a:gd name="connsiteX31" fmla="*/ 597549 w 1514179"/>
              <a:gd name="connsiteY31" fmla="*/ 1231479 h 1584382"/>
              <a:gd name="connsiteX32" fmla="*/ 664100 w 1514179"/>
              <a:gd name="connsiteY32" fmla="*/ 1198890 h 1584382"/>
              <a:gd name="connsiteX33" fmla="*/ 747644 w 1514179"/>
              <a:gd name="connsiteY33" fmla="*/ 1169134 h 1584382"/>
              <a:gd name="connsiteX34" fmla="*/ 935971 w 1514179"/>
              <a:gd name="connsiteY34" fmla="*/ 1074200 h 1584382"/>
              <a:gd name="connsiteX35" fmla="*/ 945883 w 1514179"/>
              <a:gd name="connsiteY35" fmla="*/ 1035943 h 1584382"/>
              <a:gd name="connsiteX36" fmla="*/ 974202 w 1514179"/>
              <a:gd name="connsiteY36" fmla="*/ 1048695 h 1584382"/>
              <a:gd name="connsiteX37" fmla="*/ 1008186 w 1514179"/>
              <a:gd name="connsiteY37" fmla="*/ 1047278 h 1584382"/>
              <a:gd name="connsiteX38" fmla="*/ 1066242 w 1514179"/>
              <a:gd name="connsiteY38" fmla="*/ 1031692 h 1584382"/>
              <a:gd name="connsiteX39" fmla="*/ 1101642 w 1514179"/>
              <a:gd name="connsiteY39" fmla="*/ 1024608 h 1584382"/>
              <a:gd name="connsiteX40" fmla="*/ 1134209 w 1514179"/>
              <a:gd name="connsiteY40" fmla="*/ 1017523 h 1584382"/>
              <a:gd name="connsiteX41" fmla="*/ 1175273 w 1514179"/>
              <a:gd name="connsiteY41" fmla="*/ 976432 h 1584382"/>
              <a:gd name="connsiteX42" fmla="*/ 1200761 w 1514179"/>
              <a:gd name="connsiteY42" fmla="*/ 983517 h 1584382"/>
              <a:gd name="connsiteX43" fmla="*/ 1251737 w 1514179"/>
              <a:gd name="connsiteY43" fmla="*/ 987767 h 1584382"/>
              <a:gd name="connsiteX44" fmla="*/ 1319704 w 1514179"/>
              <a:gd name="connsiteY44" fmla="*/ 999103 h 1584382"/>
              <a:gd name="connsiteX45" fmla="*/ 1374928 w 1514179"/>
              <a:gd name="connsiteY45" fmla="*/ 1014689 h 1584382"/>
              <a:gd name="connsiteX46" fmla="*/ 1346608 w 1514179"/>
              <a:gd name="connsiteY46" fmla="*/ 909836 h 1584382"/>
              <a:gd name="connsiteX47" fmla="*/ 1399000 w 1514179"/>
              <a:gd name="connsiteY47" fmla="*/ 889999 h 1584382"/>
              <a:gd name="connsiteX48" fmla="*/ 1493871 w 1514179"/>
              <a:gd name="connsiteY48" fmla="*/ 901335 h 1584382"/>
              <a:gd name="connsiteX49" fmla="*/ 1506615 w 1514179"/>
              <a:gd name="connsiteY49" fmla="*/ 892833 h 1584382"/>
              <a:gd name="connsiteX50" fmla="*/ 1448560 w 1514179"/>
              <a:gd name="connsiteY50" fmla="*/ 980683 h 1584382"/>
              <a:gd name="connsiteX51" fmla="*/ 1479711 w 1514179"/>
              <a:gd name="connsiteY51" fmla="*/ 996269 h 1584382"/>
              <a:gd name="connsiteX52" fmla="*/ 1438648 w 1514179"/>
              <a:gd name="connsiteY52" fmla="*/ 1040194 h 1584382"/>
              <a:gd name="connsiteX53" fmla="*/ 1360768 w 1514179"/>
              <a:gd name="connsiteY53" fmla="*/ 1120959 h 1584382"/>
              <a:gd name="connsiteX54" fmla="*/ 1312624 w 1514179"/>
              <a:gd name="connsiteY54" fmla="*/ 1147880 h 1584382"/>
              <a:gd name="connsiteX55" fmla="*/ 1274393 w 1514179"/>
              <a:gd name="connsiteY55" fmla="*/ 1196056 h 1584382"/>
              <a:gd name="connsiteX56" fmla="*/ 1254569 w 1514179"/>
              <a:gd name="connsiteY56" fmla="*/ 1218727 h 1584382"/>
              <a:gd name="connsiteX57" fmla="*/ 1220585 w 1514179"/>
              <a:gd name="connsiteY57" fmla="*/ 1231479 h 1584382"/>
              <a:gd name="connsiteX58" fmla="*/ 1223417 w 1514179"/>
              <a:gd name="connsiteY58" fmla="*/ 1251316 h 1584382"/>
              <a:gd name="connsiteX59" fmla="*/ 1141289 w 1514179"/>
              <a:gd name="connsiteY59" fmla="*/ 1295241 h 1584382"/>
              <a:gd name="connsiteX60" fmla="*/ 1098810 w 1514179"/>
              <a:gd name="connsiteY60" fmla="*/ 1322162 h 1584382"/>
              <a:gd name="connsiteX61" fmla="*/ 977034 w 1514179"/>
              <a:gd name="connsiteY61" fmla="*/ 1397260 h 1584382"/>
              <a:gd name="connsiteX62" fmla="*/ 927475 w 1514179"/>
              <a:gd name="connsiteY62" fmla="*/ 1412846 h 1584382"/>
              <a:gd name="connsiteX63" fmla="*/ 897739 w 1514179"/>
              <a:gd name="connsiteY63" fmla="*/ 1415680 h 1584382"/>
              <a:gd name="connsiteX64" fmla="*/ 545157 w 1514179"/>
              <a:gd name="connsiteY64" fmla="*/ 1577210 h 1584382"/>
              <a:gd name="connsiteX65" fmla="*/ 516837 w 1514179"/>
              <a:gd name="connsiteY65" fmla="*/ 1582877 h 1584382"/>
              <a:gd name="connsiteX66" fmla="*/ 437541 w 1514179"/>
              <a:gd name="connsiteY66" fmla="*/ 1580043 h 1584382"/>
              <a:gd name="connsiteX67" fmla="*/ 329926 w 1514179"/>
              <a:gd name="connsiteY67" fmla="*/ 1564457 h 1584382"/>
              <a:gd name="connsiteX68" fmla="*/ 191159 w 1514179"/>
              <a:gd name="connsiteY68" fmla="*/ 1448269 h 1584382"/>
              <a:gd name="connsiteX69" fmla="*/ 92039 w 1514179"/>
              <a:gd name="connsiteY69" fmla="*/ 1281072 h 1584382"/>
              <a:gd name="connsiteX70" fmla="*/ 58056 w 1514179"/>
              <a:gd name="connsiteY70" fmla="*/ 1181887 h 1584382"/>
              <a:gd name="connsiteX71" fmla="*/ 46728 w 1514179"/>
              <a:gd name="connsiteY71" fmla="*/ 1160633 h 1584382"/>
              <a:gd name="connsiteX72" fmla="*/ 43896 w 1514179"/>
              <a:gd name="connsiteY72" fmla="*/ 1116708 h 1584382"/>
              <a:gd name="connsiteX73" fmla="*/ 29736 w 1514179"/>
              <a:gd name="connsiteY73" fmla="*/ 1048695 h 1584382"/>
              <a:gd name="connsiteX74" fmla="*/ 0 w 1514179"/>
              <a:gd name="connsiteY74" fmla="*/ 938175 h 1584382"/>
              <a:gd name="connsiteX75" fmla="*/ 25488 w 1514179"/>
              <a:gd name="connsiteY75" fmla="*/ 881498 h 1584382"/>
              <a:gd name="connsiteX76" fmla="*/ 32568 w 1514179"/>
              <a:gd name="connsiteY76" fmla="*/ 803567 h 1584382"/>
              <a:gd name="connsiteX77" fmla="*/ 35400 w 1514179"/>
              <a:gd name="connsiteY77" fmla="*/ 782313 h 1584382"/>
              <a:gd name="connsiteX78" fmla="*/ 19824 w 1514179"/>
              <a:gd name="connsiteY78" fmla="*/ 727053 h 1584382"/>
              <a:gd name="connsiteX79" fmla="*/ 5664 w 1514179"/>
              <a:gd name="connsiteY79" fmla="*/ 695880 h 1584382"/>
              <a:gd name="connsiteX80" fmla="*/ 45312 w 1514179"/>
              <a:gd name="connsiteY80" fmla="*/ 554188 h 1584382"/>
              <a:gd name="connsiteX81" fmla="*/ 63720 w 1514179"/>
              <a:gd name="connsiteY81" fmla="*/ 518764 h 1584382"/>
              <a:gd name="connsiteX82" fmla="*/ 107615 w 1514179"/>
              <a:gd name="connsiteY82" fmla="*/ 463504 h 1584382"/>
              <a:gd name="connsiteX83" fmla="*/ 137351 w 1514179"/>
              <a:gd name="connsiteY83" fmla="*/ 318978 h 1584382"/>
              <a:gd name="connsiteX84" fmla="*/ 165671 w 1514179"/>
              <a:gd name="connsiteY84" fmla="*/ 256633 h 1584382"/>
              <a:gd name="connsiteX85" fmla="*/ 169919 w 1514179"/>
              <a:gd name="connsiteY85" fmla="*/ 246714 h 1584382"/>
              <a:gd name="connsiteX86" fmla="*/ 220895 w 1514179"/>
              <a:gd name="connsiteY86" fmla="*/ 192871 h 1584382"/>
              <a:gd name="connsiteX87" fmla="*/ 383734 w 1514179"/>
              <a:gd name="connsiteY87" fmla="*/ 75266 h 1584382"/>
              <a:gd name="connsiteX88" fmla="*/ 393646 w 1514179"/>
              <a:gd name="connsiteY88" fmla="*/ 71015 h 1584382"/>
              <a:gd name="connsiteX89" fmla="*/ 465861 w 1514179"/>
              <a:gd name="connsiteY89" fmla="*/ 52595 h 1584382"/>
              <a:gd name="connsiteX90" fmla="*/ 706580 w 1514179"/>
              <a:gd name="connsiteY90" fmla="*/ 169 h 1584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514179" h="1584382">
                <a:moveTo>
                  <a:pt x="706580" y="169"/>
                </a:moveTo>
                <a:cubicBezTo>
                  <a:pt x="791539" y="-2665"/>
                  <a:pt x="873667" y="29924"/>
                  <a:pt x="918979" y="113523"/>
                </a:cubicBezTo>
                <a:cubicBezTo>
                  <a:pt x="924643" y="124859"/>
                  <a:pt x="931723" y="134777"/>
                  <a:pt x="938803" y="144696"/>
                </a:cubicBezTo>
                <a:cubicBezTo>
                  <a:pt x="965706" y="180119"/>
                  <a:pt x="967122" y="191454"/>
                  <a:pt x="941635" y="226877"/>
                </a:cubicBezTo>
                <a:cubicBezTo>
                  <a:pt x="934555" y="235379"/>
                  <a:pt x="927475" y="243880"/>
                  <a:pt x="917563" y="250965"/>
                </a:cubicBezTo>
                <a:cubicBezTo>
                  <a:pt x="920395" y="241047"/>
                  <a:pt x="923227" y="229711"/>
                  <a:pt x="928891" y="214125"/>
                </a:cubicBezTo>
                <a:cubicBezTo>
                  <a:pt x="892075" y="232545"/>
                  <a:pt x="855259" y="209874"/>
                  <a:pt x="822691" y="235379"/>
                </a:cubicBezTo>
                <a:cubicBezTo>
                  <a:pt x="800035" y="253799"/>
                  <a:pt x="781627" y="273636"/>
                  <a:pt x="767468" y="297724"/>
                </a:cubicBezTo>
                <a:cubicBezTo>
                  <a:pt x="761804" y="306225"/>
                  <a:pt x="746228" y="318978"/>
                  <a:pt x="739148" y="317561"/>
                </a:cubicBezTo>
                <a:cubicBezTo>
                  <a:pt x="726404" y="313310"/>
                  <a:pt x="709412" y="303391"/>
                  <a:pt x="705164" y="292056"/>
                </a:cubicBezTo>
                <a:cubicBezTo>
                  <a:pt x="695252" y="269385"/>
                  <a:pt x="686756" y="249548"/>
                  <a:pt x="658436" y="242463"/>
                </a:cubicBezTo>
                <a:cubicBezTo>
                  <a:pt x="658436" y="259467"/>
                  <a:pt x="658436" y="276470"/>
                  <a:pt x="658436" y="284971"/>
                </a:cubicBezTo>
                <a:cubicBezTo>
                  <a:pt x="644276" y="303391"/>
                  <a:pt x="634364" y="317561"/>
                  <a:pt x="623036" y="328896"/>
                </a:cubicBezTo>
                <a:cubicBezTo>
                  <a:pt x="618788" y="334564"/>
                  <a:pt x="611708" y="335981"/>
                  <a:pt x="606045" y="338815"/>
                </a:cubicBezTo>
                <a:cubicBezTo>
                  <a:pt x="576309" y="347316"/>
                  <a:pt x="546573" y="357235"/>
                  <a:pt x="515421" y="365736"/>
                </a:cubicBezTo>
                <a:cubicBezTo>
                  <a:pt x="492765" y="371404"/>
                  <a:pt x="470109" y="372821"/>
                  <a:pt x="446037" y="375655"/>
                </a:cubicBezTo>
                <a:cubicBezTo>
                  <a:pt x="448869" y="381322"/>
                  <a:pt x="451701" y="389824"/>
                  <a:pt x="455949" y="403993"/>
                </a:cubicBezTo>
                <a:cubicBezTo>
                  <a:pt x="426213" y="386990"/>
                  <a:pt x="413469" y="401159"/>
                  <a:pt x="404974" y="425247"/>
                </a:cubicBezTo>
                <a:cubicBezTo>
                  <a:pt x="403558" y="426664"/>
                  <a:pt x="403558" y="429498"/>
                  <a:pt x="402142" y="429498"/>
                </a:cubicBezTo>
                <a:cubicBezTo>
                  <a:pt x="356830" y="459253"/>
                  <a:pt x="355414" y="504595"/>
                  <a:pt x="358246" y="551354"/>
                </a:cubicBezTo>
                <a:cubicBezTo>
                  <a:pt x="358246" y="565523"/>
                  <a:pt x="352582" y="581109"/>
                  <a:pt x="344086" y="593862"/>
                </a:cubicBezTo>
                <a:cubicBezTo>
                  <a:pt x="315766" y="636369"/>
                  <a:pt x="301606" y="681711"/>
                  <a:pt x="314350" y="732720"/>
                </a:cubicBezTo>
                <a:cubicBezTo>
                  <a:pt x="315766" y="734137"/>
                  <a:pt x="315766" y="736971"/>
                  <a:pt x="315766" y="738388"/>
                </a:cubicBezTo>
                <a:cubicBezTo>
                  <a:pt x="311518" y="799316"/>
                  <a:pt x="308686" y="860244"/>
                  <a:pt x="300190" y="921172"/>
                </a:cubicBezTo>
                <a:cubicBezTo>
                  <a:pt x="294526" y="959429"/>
                  <a:pt x="311518" y="1007604"/>
                  <a:pt x="338422" y="1016106"/>
                </a:cubicBezTo>
                <a:cubicBezTo>
                  <a:pt x="345502" y="1035943"/>
                  <a:pt x="352582" y="1052946"/>
                  <a:pt x="355414" y="1068532"/>
                </a:cubicBezTo>
                <a:cubicBezTo>
                  <a:pt x="358246" y="1096871"/>
                  <a:pt x="358246" y="1125209"/>
                  <a:pt x="356830" y="1152131"/>
                </a:cubicBezTo>
                <a:cubicBezTo>
                  <a:pt x="356830" y="1177636"/>
                  <a:pt x="361078" y="1198890"/>
                  <a:pt x="385150" y="1197473"/>
                </a:cubicBezTo>
                <a:cubicBezTo>
                  <a:pt x="404974" y="1234313"/>
                  <a:pt x="421965" y="1266902"/>
                  <a:pt x="434709" y="1292407"/>
                </a:cubicBezTo>
                <a:cubicBezTo>
                  <a:pt x="453117" y="1290990"/>
                  <a:pt x="464445" y="1290990"/>
                  <a:pt x="474357" y="1288156"/>
                </a:cubicBezTo>
                <a:cubicBezTo>
                  <a:pt x="485685" y="1285322"/>
                  <a:pt x="501261" y="1283905"/>
                  <a:pt x="509757" y="1275404"/>
                </a:cubicBezTo>
                <a:cubicBezTo>
                  <a:pt x="533829" y="1248482"/>
                  <a:pt x="564981" y="1237147"/>
                  <a:pt x="597549" y="1231479"/>
                </a:cubicBezTo>
                <a:cubicBezTo>
                  <a:pt x="623036" y="1227228"/>
                  <a:pt x="642860" y="1215893"/>
                  <a:pt x="664100" y="1198890"/>
                </a:cubicBezTo>
                <a:cubicBezTo>
                  <a:pt x="685340" y="1180470"/>
                  <a:pt x="717908" y="1174802"/>
                  <a:pt x="747644" y="1169134"/>
                </a:cubicBezTo>
                <a:cubicBezTo>
                  <a:pt x="819859" y="1154965"/>
                  <a:pt x="882163" y="1123793"/>
                  <a:pt x="935971" y="1074200"/>
                </a:cubicBezTo>
                <a:cubicBezTo>
                  <a:pt x="943051" y="1067115"/>
                  <a:pt x="941635" y="1050112"/>
                  <a:pt x="945883" y="1035943"/>
                </a:cubicBezTo>
                <a:cubicBezTo>
                  <a:pt x="952962" y="1038777"/>
                  <a:pt x="962874" y="1047278"/>
                  <a:pt x="974202" y="1048695"/>
                </a:cubicBezTo>
                <a:cubicBezTo>
                  <a:pt x="985530" y="1051529"/>
                  <a:pt x="996858" y="1050112"/>
                  <a:pt x="1008186" y="1047278"/>
                </a:cubicBezTo>
                <a:cubicBezTo>
                  <a:pt x="1028010" y="1043028"/>
                  <a:pt x="1046418" y="1037360"/>
                  <a:pt x="1066242" y="1031692"/>
                </a:cubicBezTo>
                <a:cubicBezTo>
                  <a:pt x="1077570" y="1028858"/>
                  <a:pt x="1090314" y="1027441"/>
                  <a:pt x="1101642" y="1024608"/>
                </a:cubicBezTo>
                <a:cubicBezTo>
                  <a:pt x="1112969" y="1021774"/>
                  <a:pt x="1124297" y="1014689"/>
                  <a:pt x="1134209" y="1017523"/>
                </a:cubicBezTo>
                <a:cubicBezTo>
                  <a:pt x="1165361" y="1023191"/>
                  <a:pt x="1182353" y="1013272"/>
                  <a:pt x="1175273" y="976432"/>
                </a:cubicBezTo>
                <a:cubicBezTo>
                  <a:pt x="1186601" y="979266"/>
                  <a:pt x="1195097" y="979266"/>
                  <a:pt x="1200761" y="983517"/>
                </a:cubicBezTo>
                <a:cubicBezTo>
                  <a:pt x="1217753" y="992018"/>
                  <a:pt x="1229081" y="999103"/>
                  <a:pt x="1251737" y="987767"/>
                </a:cubicBezTo>
                <a:cubicBezTo>
                  <a:pt x="1268729" y="979266"/>
                  <a:pt x="1297049" y="993435"/>
                  <a:pt x="1319704" y="999103"/>
                </a:cubicBezTo>
                <a:cubicBezTo>
                  <a:pt x="1338112" y="1003354"/>
                  <a:pt x="1356520" y="1009021"/>
                  <a:pt x="1374928" y="1014689"/>
                </a:cubicBezTo>
                <a:cubicBezTo>
                  <a:pt x="1363600" y="976432"/>
                  <a:pt x="1353688" y="943843"/>
                  <a:pt x="1346608" y="909836"/>
                </a:cubicBezTo>
                <a:cubicBezTo>
                  <a:pt x="1342360" y="892833"/>
                  <a:pt x="1379176" y="877247"/>
                  <a:pt x="1399000" y="889999"/>
                </a:cubicBezTo>
                <a:cubicBezTo>
                  <a:pt x="1430152" y="912670"/>
                  <a:pt x="1464136" y="889999"/>
                  <a:pt x="1493871" y="901335"/>
                </a:cubicBezTo>
                <a:cubicBezTo>
                  <a:pt x="1496703" y="902752"/>
                  <a:pt x="1502367" y="895667"/>
                  <a:pt x="1506615" y="892833"/>
                </a:cubicBezTo>
                <a:cubicBezTo>
                  <a:pt x="1523607" y="928256"/>
                  <a:pt x="1515111" y="941009"/>
                  <a:pt x="1448560" y="980683"/>
                </a:cubicBezTo>
                <a:cubicBezTo>
                  <a:pt x="1459888" y="986351"/>
                  <a:pt x="1468384" y="990601"/>
                  <a:pt x="1479711" y="996269"/>
                </a:cubicBezTo>
                <a:cubicBezTo>
                  <a:pt x="1465552" y="1011855"/>
                  <a:pt x="1452808" y="1026024"/>
                  <a:pt x="1438648" y="1040194"/>
                </a:cubicBezTo>
                <a:cubicBezTo>
                  <a:pt x="1413160" y="1067115"/>
                  <a:pt x="1387672" y="1095454"/>
                  <a:pt x="1360768" y="1120959"/>
                </a:cubicBezTo>
                <a:cubicBezTo>
                  <a:pt x="1348024" y="1132294"/>
                  <a:pt x="1331032" y="1137962"/>
                  <a:pt x="1312624" y="1147880"/>
                </a:cubicBezTo>
                <a:cubicBezTo>
                  <a:pt x="1314040" y="1171968"/>
                  <a:pt x="1298465" y="1186137"/>
                  <a:pt x="1274393" y="1196056"/>
                </a:cubicBezTo>
                <a:cubicBezTo>
                  <a:pt x="1265897" y="1200307"/>
                  <a:pt x="1257401" y="1210225"/>
                  <a:pt x="1254569" y="1218727"/>
                </a:cubicBezTo>
                <a:cubicBezTo>
                  <a:pt x="1248905" y="1238564"/>
                  <a:pt x="1238993" y="1238564"/>
                  <a:pt x="1220585" y="1231479"/>
                </a:cubicBezTo>
                <a:cubicBezTo>
                  <a:pt x="1222001" y="1238564"/>
                  <a:pt x="1223417" y="1244231"/>
                  <a:pt x="1223417" y="1251316"/>
                </a:cubicBezTo>
                <a:cubicBezTo>
                  <a:pt x="1189433" y="1252733"/>
                  <a:pt x="1163945" y="1269736"/>
                  <a:pt x="1141289" y="1295241"/>
                </a:cubicBezTo>
                <a:cubicBezTo>
                  <a:pt x="1129961" y="1306576"/>
                  <a:pt x="1112969" y="1313661"/>
                  <a:pt x="1098810" y="1322162"/>
                </a:cubicBezTo>
                <a:cubicBezTo>
                  <a:pt x="1057746" y="1347667"/>
                  <a:pt x="1018098" y="1373172"/>
                  <a:pt x="977034" y="1397260"/>
                </a:cubicBezTo>
                <a:cubicBezTo>
                  <a:pt x="961458" y="1405761"/>
                  <a:pt x="944467" y="1408595"/>
                  <a:pt x="927475" y="1412846"/>
                </a:cubicBezTo>
                <a:cubicBezTo>
                  <a:pt x="917563" y="1415680"/>
                  <a:pt x="904819" y="1411429"/>
                  <a:pt x="897739" y="1415680"/>
                </a:cubicBezTo>
                <a:cubicBezTo>
                  <a:pt x="785875" y="1483692"/>
                  <a:pt x="659852" y="1517699"/>
                  <a:pt x="545157" y="1577210"/>
                </a:cubicBezTo>
                <a:cubicBezTo>
                  <a:pt x="536661" y="1581460"/>
                  <a:pt x="523917" y="1587128"/>
                  <a:pt x="516837" y="1582877"/>
                </a:cubicBezTo>
                <a:cubicBezTo>
                  <a:pt x="489933" y="1570125"/>
                  <a:pt x="464445" y="1580043"/>
                  <a:pt x="437541" y="1580043"/>
                </a:cubicBezTo>
                <a:cubicBezTo>
                  <a:pt x="400726" y="1581460"/>
                  <a:pt x="361078" y="1578626"/>
                  <a:pt x="329926" y="1564457"/>
                </a:cubicBezTo>
                <a:cubicBezTo>
                  <a:pt x="274702" y="1538953"/>
                  <a:pt x="223727" y="1504946"/>
                  <a:pt x="191159" y="1448269"/>
                </a:cubicBezTo>
                <a:cubicBezTo>
                  <a:pt x="161423" y="1390175"/>
                  <a:pt x="123191" y="1337749"/>
                  <a:pt x="92039" y="1281072"/>
                </a:cubicBezTo>
                <a:cubicBezTo>
                  <a:pt x="76464" y="1249899"/>
                  <a:pt x="69384" y="1214476"/>
                  <a:pt x="58056" y="1181887"/>
                </a:cubicBezTo>
                <a:cubicBezTo>
                  <a:pt x="55224" y="1174802"/>
                  <a:pt x="52392" y="1164883"/>
                  <a:pt x="46728" y="1160633"/>
                </a:cubicBezTo>
                <a:cubicBezTo>
                  <a:pt x="24072" y="1143630"/>
                  <a:pt x="25488" y="1129460"/>
                  <a:pt x="43896" y="1116708"/>
                </a:cubicBezTo>
                <a:cubicBezTo>
                  <a:pt x="38232" y="1091203"/>
                  <a:pt x="29736" y="1069949"/>
                  <a:pt x="29736" y="1048695"/>
                </a:cubicBezTo>
                <a:cubicBezTo>
                  <a:pt x="29736" y="1006188"/>
                  <a:pt x="25488" y="966514"/>
                  <a:pt x="0" y="938175"/>
                </a:cubicBezTo>
                <a:cubicBezTo>
                  <a:pt x="9912" y="915504"/>
                  <a:pt x="12744" y="892833"/>
                  <a:pt x="25488" y="881498"/>
                </a:cubicBezTo>
                <a:cubicBezTo>
                  <a:pt x="56640" y="855993"/>
                  <a:pt x="36816" y="830488"/>
                  <a:pt x="32568" y="803567"/>
                </a:cubicBezTo>
                <a:cubicBezTo>
                  <a:pt x="32568" y="797899"/>
                  <a:pt x="32568" y="787981"/>
                  <a:pt x="35400" y="782313"/>
                </a:cubicBezTo>
                <a:cubicBezTo>
                  <a:pt x="48144" y="758225"/>
                  <a:pt x="41064" y="742639"/>
                  <a:pt x="19824" y="727053"/>
                </a:cubicBezTo>
                <a:cubicBezTo>
                  <a:pt x="11328" y="721385"/>
                  <a:pt x="5664" y="707216"/>
                  <a:pt x="5664" y="695880"/>
                </a:cubicBezTo>
                <a:cubicBezTo>
                  <a:pt x="2832" y="644871"/>
                  <a:pt x="14160" y="596695"/>
                  <a:pt x="45312" y="554188"/>
                </a:cubicBezTo>
                <a:cubicBezTo>
                  <a:pt x="52392" y="544269"/>
                  <a:pt x="56640" y="531517"/>
                  <a:pt x="63720" y="518764"/>
                </a:cubicBezTo>
                <a:cubicBezTo>
                  <a:pt x="94871" y="518764"/>
                  <a:pt x="111863" y="496094"/>
                  <a:pt x="107615" y="463504"/>
                </a:cubicBezTo>
                <a:cubicBezTo>
                  <a:pt x="100535" y="412495"/>
                  <a:pt x="101951" y="362902"/>
                  <a:pt x="137351" y="318978"/>
                </a:cubicBezTo>
                <a:cubicBezTo>
                  <a:pt x="151511" y="301974"/>
                  <a:pt x="157175" y="277887"/>
                  <a:pt x="165671" y="256633"/>
                </a:cubicBezTo>
                <a:cubicBezTo>
                  <a:pt x="167087" y="253799"/>
                  <a:pt x="168503" y="249548"/>
                  <a:pt x="169919" y="246714"/>
                </a:cubicBezTo>
                <a:cubicBezTo>
                  <a:pt x="186911" y="228294"/>
                  <a:pt x="202487" y="208457"/>
                  <a:pt x="220895" y="192871"/>
                </a:cubicBezTo>
                <a:cubicBezTo>
                  <a:pt x="270454" y="147529"/>
                  <a:pt x="322846" y="105021"/>
                  <a:pt x="383734" y="75266"/>
                </a:cubicBezTo>
                <a:cubicBezTo>
                  <a:pt x="386566" y="73849"/>
                  <a:pt x="392230" y="69598"/>
                  <a:pt x="393646" y="71015"/>
                </a:cubicBezTo>
                <a:cubicBezTo>
                  <a:pt x="424797" y="93686"/>
                  <a:pt x="441789" y="59680"/>
                  <a:pt x="465861" y="52595"/>
                </a:cubicBezTo>
                <a:cubicBezTo>
                  <a:pt x="545157" y="32758"/>
                  <a:pt x="625868" y="3003"/>
                  <a:pt x="706580" y="16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>
            <a:spLocks noGrp="1"/>
          </p:cNvSpPr>
          <p:nvPr>
            <p:ph type="pic" sz="quarter" idx="10"/>
          </p:nvPr>
        </p:nvSpPr>
        <p:spPr>
          <a:xfrm>
            <a:off x="2095499" y="-542613"/>
            <a:ext cx="1977797" cy="7933903"/>
          </a:xfrm>
          <a:custGeom>
            <a:avLst/>
            <a:gdLst>
              <a:gd name="connsiteX0" fmla="*/ 888940 w 1977797"/>
              <a:gd name="connsiteY0" fmla="*/ 0 h 7933903"/>
              <a:gd name="connsiteX1" fmla="*/ 794372 w 1977797"/>
              <a:gd name="connsiteY1" fmla="*/ 56839 h 7933903"/>
              <a:gd name="connsiteX2" fmla="*/ 1134818 w 1977797"/>
              <a:gd name="connsiteY2" fmla="*/ 208409 h 7933903"/>
              <a:gd name="connsiteX3" fmla="*/ 1404337 w 1977797"/>
              <a:gd name="connsiteY3" fmla="*/ 236828 h 7933903"/>
              <a:gd name="connsiteX4" fmla="*/ 1527275 w 1977797"/>
              <a:gd name="connsiteY4" fmla="*/ 279458 h 7933903"/>
              <a:gd name="connsiteX5" fmla="*/ 1484720 w 1977797"/>
              <a:gd name="connsiteY5" fmla="*/ 492603 h 7933903"/>
              <a:gd name="connsiteX6" fmla="*/ 1333411 w 1977797"/>
              <a:gd name="connsiteY6" fmla="*/ 653647 h 7933903"/>
              <a:gd name="connsiteX7" fmla="*/ 1347596 w 1977797"/>
              <a:gd name="connsiteY7" fmla="*/ 686803 h 7933903"/>
              <a:gd name="connsiteX8" fmla="*/ 1508362 w 1977797"/>
              <a:gd name="connsiteY8" fmla="*/ 663120 h 7933903"/>
              <a:gd name="connsiteX9" fmla="*/ 1688041 w 1977797"/>
              <a:gd name="connsiteY9" fmla="*/ 800480 h 7933903"/>
              <a:gd name="connsiteX10" fmla="*/ 1711683 w 1977797"/>
              <a:gd name="connsiteY10" fmla="*/ 862056 h 7933903"/>
              <a:gd name="connsiteX11" fmla="*/ 1735325 w 1977797"/>
              <a:gd name="connsiteY11" fmla="*/ 1297820 h 7933903"/>
              <a:gd name="connsiteX12" fmla="*/ 1579288 w 1977797"/>
              <a:gd name="connsiteY12" fmla="*/ 1534648 h 7933903"/>
              <a:gd name="connsiteX13" fmla="*/ 1740053 w 1977797"/>
              <a:gd name="connsiteY13" fmla="*/ 1586751 h 7933903"/>
              <a:gd name="connsiteX14" fmla="*/ 1659671 w 1977797"/>
              <a:gd name="connsiteY14" fmla="*/ 1776214 h 7933903"/>
              <a:gd name="connsiteX15" fmla="*/ 1654942 w 1977797"/>
              <a:gd name="connsiteY15" fmla="*/ 1913574 h 7933903"/>
              <a:gd name="connsiteX16" fmla="*/ 1716411 w 1977797"/>
              <a:gd name="connsiteY16" fmla="*/ 2112510 h 7933903"/>
              <a:gd name="connsiteX17" fmla="*/ 1777881 w 1977797"/>
              <a:gd name="connsiteY17" fmla="*/ 2439333 h 7933903"/>
              <a:gd name="connsiteX18" fmla="*/ 1806251 w 1977797"/>
              <a:gd name="connsiteY18" fmla="*/ 2770893 h 7933903"/>
              <a:gd name="connsiteX19" fmla="*/ 1829893 w 1977797"/>
              <a:gd name="connsiteY19" fmla="*/ 2960356 h 7933903"/>
              <a:gd name="connsiteX20" fmla="*/ 1810980 w 1977797"/>
              <a:gd name="connsiteY20" fmla="*/ 3438749 h 7933903"/>
              <a:gd name="connsiteX21" fmla="*/ 1924461 w 1977797"/>
              <a:gd name="connsiteY21" fmla="*/ 3651895 h 7933903"/>
              <a:gd name="connsiteX22" fmla="*/ 1948103 w 1977797"/>
              <a:gd name="connsiteY22" fmla="*/ 3784519 h 7933903"/>
              <a:gd name="connsiteX23" fmla="*/ 1952832 w 1977797"/>
              <a:gd name="connsiteY23" fmla="*/ 3822411 h 7933903"/>
              <a:gd name="connsiteX24" fmla="*/ 1881906 w 1977797"/>
              <a:gd name="connsiteY24" fmla="*/ 4068713 h 7933903"/>
              <a:gd name="connsiteX25" fmla="*/ 1938647 w 1977797"/>
              <a:gd name="connsiteY25" fmla="*/ 4210810 h 7933903"/>
              <a:gd name="connsiteX26" fmla="*/ 1976474 w 1977797"/>
              <a:gd name="connsiteY26" fmla="*/ 4542370 h 7933903"/>
              <a:gd name="connsiteX27" fmla="*/ 1971745 w 1977797"/>
              <a:gd name="connsiteY27" fmla="*/ 4783935 h 7933903"/>
              <a:gd name="connsiteX28" fmla="*/ 1967017 w 1977797"/>
              <a:gd name="connsiteY28" fmla="*/ 4926032 h 7933903"/>
              <a:gd name="connsiteX29" fmla="*/ 1967017 w 1977797"/>
              <a:gd name="connsiteY29" fmla="*/ 4935505 h 7933903"/>
              <a:gd name="connsiteX30" fmla="*/ 1900819 w 1977797"/>
              <a:gd name="connsiteY30" fmla="*/ 5399689 h 7933903"/>
              <a:gd name="connsiteX31" fmla="*/ 1877177 w 1977797"/>
              <a:gd name="connsiteY31" fmla="*/ 5466001 h 7933903"/>
              <a:gd name="connsiteX32" fmla="*/ 1858264 w 1977797"/>
              <a:gd name="connsiteY32" fmla="*/ 5560732 h 7933903"/>
              <a:gd name="connsiteX33" fmla="*/ 1834622 w 1977797"/>
              <a:gd name="connsiteY33" fmla="*/ 5693356 h 7933903"/>
              <a:gd name="connsiteX34" fmla="*/ 1792066 w 1977797"/>
              <a:gd name="connsiteY34" fmla="*/ 5958604 h 7933903"/>
              <a:gd name="connsiteX35" fmla="*/ 1754239 w 1977797"/>
              <a:gd name="connsiteY35" fmla="*/ 6143330 h 7933903"/>
              <a:gd name="connsiteX36" fmla="*/ 1735325 w 1977797"/>
              <a:gd name="connsiteY36" fmla="*/ 6209642 h 7933903"/>
              <a:gd name="connsiteX37" fmla="*/ 1470534 w 1977797"/>
              <a:gd name="connsiteY37" fmla="*/ 6664353 h 7933903"/>
              <a:gd name="connsiteX38" fmla="*/ 1423250 w 1977797"/>
              <a:gd name="connsiteY38" fmla="*/ 6882235 h 7933903"/>
              <a:gd name="connsiteX39" fmla="*/ 1494176 w 1977797"/>
              <a:gd name="connsiteY39" fmla="*/ 6962756 h 7933903"/>
              <a:gd name="connsiteX40" fmla="*/ 1380695 w 1977797"/>
              <a:gd name="connsiteY40" fmla="*/ 6981703 h 7933903"/>
              <a:gd name="connsiteX41" fmla="*/ 1305040 w 1977797"/>
              <a:gd name="connsiteY41" fmla="*/ 7014859 h 7933903"/>
              <a:gd name="connsiteX42" fmla="*/ 898397 w 1977797"/>
              <a:gd name="connsiteY42" fmla="*/ 7346419 h 7933903"/>
              <a:gd name="connsiteX43" fmla="*/ 955138 w 1977797"/>
              <a:gd name="connsiteY43" fmla="*/ 7417467 h 7933903"/>
              <a:gd name="connsiteX44" fmla="*/ 321531 w 1977797"/>
              <a:gd name="connsiteY44" fmla="*/ 7597457 h 7933903"/>
              <a:gd name="connsiteX45" fmla="*/ 633606 w 1977797"/>
              <a:gd name="connsiteY45" fmla="*/ 7786919 h 7933903"/>
              <a:gd name="connsiteX46" fmla="*/ 444470 w 1977797"/>
              <a:gd name="connsiteY46" fmla="*/ 7848495 h 7933903"/>
              <a:gd name="connsiteX47" fmla="*/ 141852 w 1977797"/>
              <a:gd name="connsiteY47" fmla="*/ 7919543 h 7933903"/>
              <a:gd name="connsiteX48" fmla="*/ 42556 w 1977797"/>
              <a:gd name="connsiteY48" fmla="*/ 7905334 h 7933903"/>
              <a:gd name="connsiteX49" fmla="*/ 56741 w 1977797"/>
              <a:gd name="connsiteY49" fmla="*/ 7796393 h 7933903"/>
              <a:gd name="connsiteX50" fmla="*/ 127667 w 1977797"/>
              <a:gd name="connsiteY50" fmla="*/ 7734817 h 7933903"/>
              <a:gd name="connsiteX51" fmla="*/ 0 w 1977797"/>
              <a:gd name="connsiteY51" fmla="*/ 7734817 h 7933903"/>
              <a:gd name="connsiteX52" fmla="*/ 42556 w 1977797"/>
              <a:gd name="connsiteY52" fmla="*/ 7602193 h 7933903"/>
              <a:gd name="connsiteX53" fmla="*/ 104025 w 1977797"/>
              <a:gd name="connsiteY53" fmla="*/ 7389048 h 7933903"/>
              <a:gd name="connsiteX54" fmla="*/ 179679 w 1977797"/>
              <a:gd name="connsiteY54" fmla="*/ 7289580 h 7933903"/>
              <a:gd name="connsiteX55" fmla="*/ 231692 w 1977797"/>
              <a:gd name="connsiteY55" fmla="*/ 7024332 h 7933903"/>
              <a:gd name="connsiteX56" fmla="*/ 198593 w 1977797"/>
              <a:gd name="connsiteY56" fmla="*/ 7000649 h 7933903"/>
              <a:gd name="connsiteX57" fmla="*/ 231692 w 1977797"/>
              <a:gd name="connsiteY57" fmla="*/ 7005386 h 7933903"/>
              <a:gd name="connsiteX58" fmla="*/ 307346 w 1977797"/>
              <a:gd name="connsiteY58" fmla="*/ 6820659 h 7933903"/>
              <a:gd name="connsiteX59" fmla="*/ 359359 w 1977797"/>
              <a:gd name="connsiteY59" fmla="*/ 6702245 h 7933903"/>
              <a:gd name="connsiteX60" fmla="*/ 444470 w 1977797"/>
              <a:gd name="connsiteY60" fmla="*/ 6418051 h 7933903"/>
              <a:gd name="connsiteX61" fmla="*/ 458655 w 1977797"/>
              <a:gd name="connsiteY61" fmla="*/ 6365949 h 7933903"/>
              <a:gd name="connsiteX62" fmla="*/ 624149 w 1977797"/>
              <a:gd name="connsiteY62" fmla="*/ 6119647 h 7933903"/>
              <a:gd name="connsiteX63" fmla="*/ 676162 w 1977797"/>
              <a:gd name="connsiteY63" fmla="*/ 5963340 h 7933903"/>
              <a:gd name="connsiteX64" fmla="*/ 770730 w 1977797"/>
              <a:gd name="connsiteY64" fmla="*/ 5409162 h 7933903"/>
              <a:gd name="connsiteX65" fmla="*/ 780187 w 1977797"/>
              <a:gd name="connsiteY65" fmla="*/ 5380742 h 7933903"/>
              <a:gd name="connsiteX66" fmla="*/ 870026 w 1977797"/>
              <a:gd name="connsiteY66" fmla="*/ 5177070 h 7933903"/>
              <a:gd name="connsiteX67" fmla="*/ 903126 w 1977797"/>
              <a:gd name="connsiteY67" fmla="*/ 4764989 h 7933903"/>
              <a:gd name="connsiteX68" fmla="*/ 784915 w 1977797"/>
              <a:gd name="connsiteY68" fmla="*/ 3945562 h 7933903"/>
              <a:gd name="connsiteX69" fmla="*/ 723446 w 1977797"/>
              <a:gd name="connsiteY69" fmla="*/ 3831884 h 7933903"/>
              <a:gd name="connsiteX70" fmla="*/ 803829 w 1977797"/>
              <a:gd name="connsiteY70" fmla="*/ 3779782 h 7933903"/>
              <a:gd name="connsiteX71" fmla="*/ 695075 w 1977797"/>
              <a:gd name="connsiteY71" fmla="*/ 3391384 h 7933903"/>
              <a:gd name="connsiteX72" fmla="*/ 870026 w 1977797"/>
              <a:gd name="connsiteY72" fmla="*/ 3206657 h 7933903"/>
              <a:gd name="connsiteX73" fmla="*/ 836928 w 1977797"/>
              <a:gd name="connsiteY73" fmla="*/ 2993512 h 7933903"/>
              <a:gd name="connsiteX74" fmla="*/ 784915 w 1977797"/>
              <a:gd name="connsiteY74" fmla="*/ 2946146 h 7933903"/>
              <a:gd name="connsiteX75" fmla="*/ 676162 w 1977797"/>
              <a:gd name="connsiteY75" fmla="*/ 2889307 h 7933903"/>
              <a:gd name="connsiteX76" fmla="*/ 652520 w 1977797"/>
              <a:gd name="connsiteY76" fmla="*/ 2676162 h 7933903"/>
              <a:gd name="connsiteX77" fmla="*/ 718718 w 1977797"/>
              <a:gd name="connsiteY77" fmla="*/ 2481962 h 7933903"/>
              <a:gd name="connsiteX78" fmla="*/ 761273 w 1977797"/>
              <a:gd name="connsiteY78" fmla="*/ 2453543 h 7933903"/>
              <a:gd name="connsiteX79" fmla="*/ 799100 w 1977797"/>
              <a:gd name="connsiteY79" fmla="*/ 2316182 h 7933903"/>
              <a:gd name="connsiteX80" fmla="*/ 657248 w 1977797"/>
              <a:gd name="connsiteY80" fmla="*/ 2140929 h 7933903"/>
              <a:gd name="connsiteX81" fmla="*/ 638335 w 1977797"/>
              <a:gd name="connsiteY81" fmla="*/ 2041461 h 7933903"/>
              <a:gd name="connsiteX82" fmla="*/ 591051 w 1977797"/>
              <a:gd name="connsiteY82" fmla="*/ 1880418 h 7933903"/>
              <a:gd name="connsiteX83" fmla="*/ 576865 w 1977797"/>
              <a:gd name="connsiteY83" fmla="*/ 1856735 h 7933903"/>
              <a:gd name="connsiteX84" fmla="*/ 557952 w 1977797"/>
              <a:gd name="connsiteY84" fmla="*/ 1326239 h 7933903"/>
              <a:gd name="connsiteX85" fmla="*/ 614693 w 1977797"/>
              <a:gd name="connsiteY85" fmla="*/ 1231508 h 7933903"/>
              <a:gd name="connsiteX86" fmla="*/ 515396 w 1977797"/>
              <a:gd name="connsiteY86" fmla="*/ 895212 h 7933903"/>
              <a:gd name="connsiteX87" fmla="*/ 468112 w 1977797"/>
              <a:gd name="connsiteY87" fmla="*/ 772061 h 7933903"/>
              <a:gd name="connsiteX88" fmla="*/ 515396 w 1977797"/>
              <a:gd name="connsiteY88" fmla="*/ 241565 h 7933903"/>
              <a:gd name="connsiteX89" fmla="*/ 576865 w 1977797"/>
              <a:gd name="connsiteY89" fmla="*/ 123151 h 7933903"/>
              <a:gd name="connsiteX90" fmla="*/ 671433 w 1977797"/>
              <a:gd name="connsiteY90" fmla="*/ 42629 h 7933903"/>
              <a:gd name="connsiteX91" fmla="*/ 888940 w 1977797"/>
              <a:gd name="connsiteY91" fmla="*/ 0 h 7933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1977797" h="7933903">
                <a:moveTo>
                  <a:pt x="888940" y="0"/>
                </a:moveTo>
                <a:cubicBezTo>
                  <a:pt x="860570" y="18946"/>
                  <a:pt x="832199" y="33156"/>
                  <a:pt x="794372" y="56839"/>
                </a:cubicBezTo>
                <a:cubicBezTo>
                  <a:pt x="917311" y="108941"/>
                  <a:pt x="1021336" y="175253"/>
                  <a:pt x="1134818" y="208409"/>
                </a:cubicBezTo>
                <a:cubicBezTo>
                  <a:pt x="1219929" y="236828"/>
                  <a:pt x="1314497" y="227355"/>
                  <a:pt x="1404337" y="236828"/>
                </a:cubicBezTo>
                <a:cubicBezTo>
                  <a:pt x="1446892" y="241565"/>
                  <a:pt x="1508362" y="208409"/>
                  <a:pt x="1527275" y="279458"/>
                </a:cubicBezTo>
                <a:cubicBezTo>
                  <a:pt x="1550917" y="359979"/>
                  <a:pt x="1565102" y="431028"/>
                  <a:pt x="1484720" y="492603"/>
                </a:cubicBezTo>
                <a:cubicBezTo>
                  <a:pt x="1427979" y="539969"/>
                  <a:pt x="1380695" y="601544"/>
                  <a:pt x="1333411" y="653647"/>
                </a:cubicBezTo>
                <a:cubicBezTo>
                  <a:pt x="1338139" y="667856"/>
                  <a:pt x="1342867" y="677330"/>
                  <a:pt x="1347596" y="686803"/>
                </a:cubicBezTo>
                <a:cubicBezTo>
                  <a:pt x="1409065" y="677330"/>
                  <a:pt x="1465806" y="667856"/>
                  <a:pt x="1508362" y="663120"/>
                </a:cubicBezTo>
                <a:cubicBezTo>
                  <a:pt x="1574559" y="710485"/>
                  <a:pt x="1631300" y="753115"/>
                  <a:pt x="1688041" y="800480"/>
                </a:cubicBezTo>
                <a:cubicBezTo>
                  <a:pt x="1702226" y="809953"/>
                  <a:pt x="1706955" y="838373"/>
                  <a:pt x="1711683" y="862056"/>
                </a:cubicBezTo>
                <a:cubicBezTo>
                  <a:pt x="1721140" y="1008889"/>
                  <a:pt x="1725868" y="1150986"/>
                  <a:pt x="1735325" y="1297820"/>
                </a:cubicBezTo>
                <a:cubicBezTo>
                  <a:pt x="1740053" y="1397288"/>
                  <a:pt x="1716411" y="1487283"/>
                  <a:pt x="1579288" y="1534648"/>
                </a:cubicBezTo>
                <a:cubicBezTo>
                  <a:pt x="1650214" y="1553595"/>
                  <a:pt x="1688041" y="1567804"/>
                  <a:pt x="1740053" y="1586751"/>
                </a:cubicBezTo>
                <a:cubicBezTo>
                  <a:pt x="1631300" y="1629380"/>
                  <a:pt x="1626572" y="1690955"/>
                  <a:pt x="1659671" y="1776214"/>
                </a:cubicBezTo>
                <a:cubicBezTo>
                  <a:pt x="1678584" y="1814106"/>
                  <a:pt x="1650214" y="1870945"/>
                  <a:pt x="1654942" y="1913574"/>
                </a:cubicBezTo>
                <a:cubicBezTo>
                  <a:pt x="1669127" y="1979886"/>
                  <a:pt x="1678584" y="2060408"/>
                  <a:pt x="1716411" y="2112510"/>
                </a:cubicBezTo>
                <a:cubicBezTo>
                  <a:pt x="1787338" y="2216714"/>
                  <a:pt x="1815708" y="2311446"/>
                  <a:pt x="1777881" y="2439333"/>
                </a:cubicBezTo>
                <a:cubicBezTo>
                  <a:pt x="1744782" y="2548274"/>
                  <a:pt x="1754239" y="2661952"/>
                  <a:pt x="1806251" y="2770893"/>
                </a:cubicBezTo>
                <a:cubicBezTo>
                  <a:pt x="1829893" y="2822995"/>
                  <a:pt x="1815708" y="2898780"/>
                  <a:pt x="1829893" y="2960356"/>
                </a:cubicBezTo>
                <a:cubicBezTo>
                  <a:pt x="1858264" y="3121399"/>
                  <a:pt x="1862992" y="3272969"/>
                  <a:pt x="1810980" y="3438749"/>
                </a:cubicBezTo>
                <a:cubicBezTo>
                  <a:pt x="1787338" y="3514534"/>
                  <a:pt x="1810980" y="3637685"/>
                  <a:pt x="1924461" y="3651895"/>
                </a:cubicBezTo>
                <a:cubicBezTo>
                  <a:pt x="1933918" y="3703997"/>
                  <a:pt x="1943375" y="3746626"/>
                  <a:pt x="1948103" y="3784519"/>
                </a:cubicBezTo>
                <a:cubicBezTo>
                  <a:pt x="1948103" y="3798728"/>
                  <a:pt x="1952832" y="3808202"/>
                  <a:pt x="1952832" y="3822411"/>
                </a:cubicBezTo>
                <a:cubicBezTo>
                  <a:pt x="1929190" y="3902933"/>
                  <a:pt x="1910276" y="3988191"/>
                  <a:pt x="1881906" y="4068713"/>
                </a:cubicBezTo>
                <a:cubicBezTo>
                  <a:pt x="1848807" y="4153971"/>
                  <a:pt x="1891362" y="4191864"/>
                  <a:pt x="1938647" y="4210810"/>
                </a:cubicBezTo>
                <a:cubicBezTo>
                  <a:pt x="1952832" y="4329224"/>
                  <a:pt x="1971745" y="4438165"/>
                  <a:pt x="1976474" y="4542370"/>
                </a:cubicBezTo>
                <a:cubicBezTo>
                  <a:pt x="1981202" y="4622891"/>
                  <a:pt x="1971745" y="4703413"/>
                  <a:pt x="1971745" y="4783935"/>
                </a:cubicBezTo>
                <a:cubicBezTo>
                  <a:pt x="1967017" y="4831301"/>
                  <a:pt x="1967017" y="4878666"/>
                  <a:pt x="1967017" y="4926032"/>
                </a:cubicBezTo>
                <a:cubicBezTo>
                  <a:pt x="1967017" y="4926032"/>
                  <a:pt x="1967017" y="4930768"/>
                  <a:pt x="1967017" y="4935505"/>
                </a:cubicBezTo>
                <a:cubicBezTo>
                  <a:pt x="1924461" y="5087075"/>
                  <a:pt x="1976474" y="5252855"/>
                  <a:pt x="1900819" y="5399689"/>
                </a:cubicBezTo>
                <a:cubicBezTo>
                  <a:pt x="1886634" y="5418635"/>
                  <a:pt x="1881906" y="5442318"/>
                  <a:pt x="1877177" y="5466001"/>
                </a:cubicBezTo>
                <a:cubicBezTo>
                  <a:pt x="1867720" y="5499157"/>
                  <a:pt x="1862992" y="5527576"/>
                  <a:pt x="1858264" y="5560732"/>
                </a:cubicBezTo>
                <a:cubicBezTo>
                  <a:pt x="1848807" y="5603361"/>
                  <a:pt x="1820436" y="5655463"/>
                  <a:pt x="1834622" y="5693356"/>
                </a:cubicBezTo>
                <a:cubicBezTo>
                  <a:pt x="1877177" y="5792824"/>
                  <a:pt x="1839350" y="5878082"/>
                  <a:pt x="1792066" y="5958604"/>
                </a:cubicBezTo>
                <a:cubicBezTo>
                  <a:pt x="1754239" y="6015443"/>
                  <a:pt x="1711683" y="6067545"/>
                  <a:pt x="1754239" y="6143330"/>
                </a:cubicBezTo>
                <a:cubicBezTo>
                  <a:pt x="1763696" y="6152803"/>
                  <a:pt x="1749510" y="6190696"/>
                  <a:pt x="1735325" y="6209642"/>
                </a:cubicBezTo>
                <a:cubicBezTo>
                  <a:pt x="1645485" y="6361212"/>
                  <a:pt x="1550917" y="6508046"/>
                  <a:pt x="1470534" y="6664353"/>
                </a:cubicBezTo>
                <a:cubicBezTo>
                  <a:pt x="1437436" y="6725928"/>
                  <a:pt x="1427979" y="6806450"/>
                  <a:pt x="1423250" y="6882235"/>
                </a:cubicBezTo>
                <a:cubicBezTo>
                  <a:pt x="1423250" y="6905918"/>
                  <a:pt x="1465806" y="6929601"/>
                  <a:pt x="1494176" y="6962756"/>
                </a:cubicBezTo>
                <a:cubicBezTo>
                  <a:pt x="1456349" y="6967493"/>
                  <a:pt x="1418522" y="6972230"/>
                  <a:pt x="1380695" y="6981703"/>
                </a:cubicBezTo>
                <a:cubicBezTo>
                  <a:pt x="1352324" y="6991176"/>
                  <a:pt x="1314497" y="6995912"/>
                  <a:pt x="1305040" y="7014859"/>
                </a:cubicBezTo>
                <a:cubicBezTo>
                  <a:pt x="1210472" y="7175902"/>
                  <a:pt x="1044978" y="7242214"/>
                  <a:pt x="898397" y="7346419"/>
                </a:cubicBezTo>
                <a:cubicBezTo>
                  <a:pt x="917311" y="7370101"/>
                  <a:pt x="936224" y="7389048"/>
                  <a:pt x="955138" y="7417467"/>
                </a:cubicBezTo>
                <a:cubicBezTo>
                  <a:pt x="737631" y="7483779"/>
                  <a:pt x="524853" y="7540618"/>
                  <a:pt x="321531" y="7597457"/>
                </a:cubicBezTo>
                <a:cubicBezTo>
                  <a:pt x="411371" y="7654296"/>
                  <a:pt x="505939" y="7711134"/>
                  <a:pt x="633606" y="7786919"/>
                </a:cubicBezTo>
                <a:cubicBezTo>
                  <a:pt x="557952" y="7810602"/>
                  <a:pt x="501211" y="7834285"/>
                  <a:pt x="444470" y="7848495"/>
                </a:cubicBezTo>
                <a:cubicBezTo>
                  <a:pt x="345173" y="7872178"/>
                  <a:pt x="236420" y="7881651"/>
                  <a:pt x="141852" y="7919543"/>
                </a:cubicBezTo>
                <a:cubicBezTo>
                  <a:pt x="94568" y="7938490"/>
                  <a:pt x="56741" y="7943226"/>
                  <a:pt x="42556" y="7905334"/>
                </a:cubicBezTo>
                <a:cubicBezTo>
                  <a:pt x="28370" y="7876914"/>
                  <a:pt x="42556" y="7834285"/>
                  <a:pt x="56741" y="7796393"/>
                </a:cubicBezTo>
                <a:cubicBezTo>
                  <a:pt x="66198" y="7777446"/>
                  <a:pt x="94568" y="7763237"/>
                  <a:pt x="127667" y="7734817"/>
                </a:cubicBezTo>
                <a:cubicBezTo>
                  <a:pt x="80383" y="7734817"/>
                  <a:pt x="47284" y="7734817"/>
                  <a:pt x="0" y="7734817"/>
                </a:cubicBezTo>
                <a:cubicBezTo>
                  <a:pt x="18913" y="7687452"/>
                  <a:pt x="33099" y="7644822"/>
                  <a:pt x="42556" y="7602193"/>
                </a:cubicBezTo>
                <a:cubicBezTo>
                  <a:pt x="66198" y="7531145"/>
                  <a:pt x="80383" y="7455360"/>
                  <a:pt x="104025" y="7389048"/>
                </a:cubicBezTo>
                <a:cubicBezTo>
                  <a:pt x="118210" y="7355892"/>
                  <a:pt x="151309" y="7327472"/>
                  <a:pt x="179679" y="7289580"/>
                </a:cubicBezTo>
                <a:cubicBezTo>
                  <a:pt x="141852" y="7228004"/>
                  <a:pt x="170222" y="7057488"/>
                  <a:pt x="231692" y="7024332"/>
                </a:cubicBezTo>
                <a:cubicBezTo>
                  <a:pt x="222235" y="7014859"/>
                  <a:pt x="208050" y="7005386"/>
                  <a:pt x="198593" y="7000649"/>
                </a:cubicBezTo>
                <a:cubicBezTo>
                  <a:pt x="208050" y="7000649"/>
                  <a:pt x="217507" y="7000649"/>
                  <a:pt x="231692" y="7005386"/>
                </a:cubicBezTo>
                <a:cubicBezTo>
                  <a:pt x="255334" y="6943810"/>
                  <a:pt x="283704" y="6882235"/>
                  <a:pt x="307346" y="6820659"/>
                </a:cubicBezTo>
                <a:cubicBezTo>
                  <a:pt x="326260" y="6782767"/>
                  <a:pt x="345173" y="6740138"/>
                  <a:pt x="359359" y="6702245"/>
                </a:cubicBezTo>
                <a:cubicBezTo>
                  <a:pt x="387729" y="6607514"/>
                  <a:pt x="416100" y="6512782"/>
                  <a:pt x="444470" y="6418051"/>
                </a:cubicBezTo>
                <a:cubicBezTo>
                  <a:pt x="453927" y="6403841"/>
                  <a:pt x="449198" y="6370685"/>
                  <a:pt x="458655" y="6365949"/>
                </a:cubicBezTo>
                <a:cubicBezTo>
                  <a:pt x="562680" y="6313847"/>
                  <a:pt x="586322" y="6214379"/>
                  <a:pt x="624149" y="6119647"/>
                </a:cubicBezTo>
                <a:cubicBezTo>
                  <a:pt x="643063" y="6067545"/>
                  <a:pt x="661977" y="6015443"/>
                  <a:pt x="676162" y="5963340"/>
                </a:cubicBezTo>
                <a:cubicBezTo>
                  <a:pt x="723446" y="5778614"/>
                  <a:pt x="813286" y="5603361"/>
                  <a:pt x="770730" y="5409162"/>
                </a:cubicBezTo>
                <a:cubicBezTo>
                  <a:pt x="770730" y="5399689"/>
                  <a:pt x="770730" y="5385479"/>
                  <a:pt x="780187" y="5380742"/>
                </a:cubicBezTo>
                <a:cubicBezTo>
                  <a:pt x="851113" y="5333377"/>
                  <a:pt x="851113" y="5252855"/>
                  <a:pt x="870026" y="5177070"/>
                </a:cubicBezTo>
                <a:cubicBezTo>
                  <a:pt x="907854" y="5039710"/>
                  <a:pt x="922039" y="4902349"/>
                  <a:pt x="903126" y="4764989"/>
                </a:cubicBezTo>
                <a:cubicBezTo>
                  <a:pt x="874755" y="4490268"/>
                  <a:pt x="827471" y="4215547"/>
                  <a:pt x="784915" y="3945562"/>
                </a:cubicBezTo>
                <a:cubicBezTo>
                  <a:pt x="780187" y="3907669"/>
                  <a:pt x="751816" y="3874513"/>
                  <a:pt x="723446" y="3831884"/>
                </a:cubicBezTo>
                <a:cubicBezTo>
                  <a:pt x="747088" y="3817675"/>
                  <a:pt x="770730" y="3803465"/>
                  <a:pt x="803829" y="3779782"/>
                </a:cubicBezTo>
                <a:cubicBezTo>
                  <a:pt x="704532" y="3666104"/>
                  <a:pt x="874755" y="3481378"/>
                  <a:pt x="695075" y="3391384"/>
                </a:cubicBezTo>
                <a:cubicBezTo>
                  <a:pt x="756545" y="3329808"/>
                  <a:pt x="808557" y="3272969"/>
                  <a:pt x="870026" y="3206657"/>
                </a:cubicBezTo>
                <a:cubicBezTo>
                  <a:pt x="865298" y="3145082"/>
                  <a:pt x="775458" y="3078770"/>
                  <a:pt x="836928" y="2993512"/>
                </a:cubicBezTo>
                <a:cubicBezTo>
                  <a:pt x="836928" y="2988775"/>
                  <a:pt x="808557" y="2960356"/>
                  <a:pt x="784915" y="2946146"/>
                </a:cubicBezTo>
                <a:cubicBezTo>
                  <a:pt x="751816" y="2927200"/>
                  <a:pt x="685619" y="2917727"/>
                  <a:pt x="676162" y="2889307"/>
                </a:cubicBezTo>
                <a:cubicBezTo>
                  <a:pt x="652520" y="2822995"/>
                  <a:pt x="643063" y="2747210"/>
                  <a:pt x="652520" y="2676162"/>
                </a:cubicBezTo>
                <a:cubicBezTo>
                  <a:pt x="661977" y="2609850"/>
                  <a:pt x="695075" y="2543538"/>
                  <a:pt x="718718" y="2481962"/>
                </a:cubicBezTo>
                <a:cubicBezTo>
                  <a:pt x="723446" y="2467753"/>
                  <a:pt x="747088" y="2458279"/>
                  <a:pt x="761273" y="2453543"/>
                </a:cubicBezTo>
                <a:cubicBezTo>
                  <a:pt x="832199" y="2429860"/>
                  <a:pt x="851113" y="2368285"/>
                  <a:pt x="799100" y="2316182"/>
                </a:cubicBezTo>
                <a:cubicBezTo>
                  <a:pt x="747088" y="2259343"/>
                  <a:pt x="699804" y="2202505"/>
                  <a:pt x="657248" y="2140929"/>
                </a:cubicBezTo>
                <a:cubicBezTo>
                  <a:pt x="638335" y="2112510"/>
                  <a:pt x="643063" y="2074617"/>
                  <a:pt x="638335" y="2041461"/>
                </a:cubicBezTo>
                <a:cubicBezTo>
                  <a:pt x="624149" y="1989359"/>
                  <a:pt x="609964" y="1932520"/>
                  <a:pt x="591051" y="1880418"/>
                </a:cubicBezTo>
                <a:cubicBezTo>
                  <a:pt x="591051" y="1870945"/>
                  <a:pt x="576865" y="1866208"/>
                  <a:pt x="576865" y="1856735"/>
                </a:cubicBezTo>
                <a:cubicBezTo>
                  <a:pt x="600507" y="1681482"/>
                  <a:pt x="553223" y="1506229"/>
                  <a:pt x="557952" y="1326239"/>
                </a:cubicBezTo>
                <a:cubicBezTo>
                  <a:pt x="562680" y="1293083"/>
                  <a:pt x="595779" y="1264664"/>
                  <a:pt x="614693" y="1231508"/>
                </a:cubicBezTo>
                <a:cubicBezTo>
                  <a:pt x="586322" y="1122567"/>
                  <a:pt x="553223" y="1008889"/>
                  <a:pt x="515396" y="895212"/>
                </a:cubicBezTo>
                <a:cubicBezTo>
                  <a:pt x="505939" y="852582"/>
                  <a:pt x="487026" y="809953"/>
                  <a:pt x="468112" y="772061"/>
                </a:cubicBezTo>
                <a:cubicBezTo>
                  <a:pt x="392458" y="587335"/>
                  <a:pt x="392458" y="407345"/>
                  <a:pt x="515396" y="241565"/>
                </a:cubicBezTo>
                <a:cubicBezTo>
                  <a:pt x="543767" y="203673"/>
                  <a:pt x="553223" y="161043"/>
                  <a:pt x="576865" y="123151"/>
                </a:cubicBezTo>
                <a:cubicBezTo>
                  <a:pt x="605236" y="94731"/>
                  <a:pt x="638335" y="56839"/>
                  <a:pt x="671433" y="42629"/>
                </a:cubicBezTo>
                <a:cubicBezTo>
                  <a:pt x="742360" y="18946"/>
                  <a:pt x="813286" y="9473"/>
                  <a:pt x="88894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>
            <a:spLocks noGrp="1"/>
          </p:cNvSpPr>
          <p:nvPr>
            <p:ph type="pic" sz="quarter" idx="10"/>
          </p:nvPr>
        </p:nvSpPr>
        <p:spPr>
          <a:xfrm>
            <a:off x="287115" y="-136385"/>
            <a:ext cx="5771428" cy="7098633"/>
          </a:xfrm>
          <a:custGeom>
            <a:avLst/>
            <a:gdLst>
              <a:gd name="connsiteX0" fmla="*/ 2109666 w 5771428"/>
              <a:gd name="connsiteY0" fmla="*/ 2948 h 7098633"/>
              <a:gd name="connsiteX1" fmla="*/ 2379909 w 5771428"/>
              <a:gd name="connsiteY1" fmla="*/ 120289 h 7098633"/>
              <a:gd name="connsiteX2" fmla="*/ 2619698 w 5771428"/>
              <a:gd name="connsiteY2" fmla="*/ 269293 h 7098633"/>
              <a:gd name="connsiteX3" fmla="*/ 2623123 w 5771428"/>
              <a:gd name="connsiteY3" fmla="*/ 85521 h 7098633"/>
              <a:gd name="connsiteX4" fmla="*/ 2965679 w 5771428"/>
              <a:gd name="connsiteY4" fmla="*/ 25920 h 7098633"/>
              <a:gd name="connsiteX5" fmla="*/ 3017062 w 5771428"/>
              <a:gd name="connsiteY5" fmla="*/ 45787 h 7098633"/>
              <a:gd name="connsiteX6" fmla="*/ 3777534 w 5771428"/>
              <a:gd name="connsiteY6" fmla="*/ 944777 h 7098633"/>
              <a:gd name="connsiteX7" fmla="*/ 3917982 w 5771428"/>
              <a:gd name="connsiteY7" fmla="*/ 1550725 h 7098633"/>
              <a:gd name="connsiteX8" fmla="*/ 3897428 w 5771428"/>
              <a:gd name="connsiteY8" fmla="*/ 1640128 h 7098633"/>
              <a:gd name="connsiteX9" fmla="*/ 3931684 w 5771428"/>
              <a:gd name="connsiteY9" fmla="*/ 1893434 h 7098633"/>
              <a:gd name="connsiteX10" fmla="*/ 3935109 w 5771428"/>
              <a:gd name="connsiteY10" fmla="*/ 2057338 h 7098633"/>
              <a:gd name="connsiteX11" fmla="*/ 3894003 w 5771428"/>
              <a:gd name="connsiteY11" fmla="*/ 2176541 h 7098633"/>
              <a:gd name="connsiteX12" fmla="*/ 3825492 w 5771428"/>
              <a:gd name="connsiteY12" fmla="*/ 2628520 h 7098633"/>
              <a:gd name="connsiteX13" fmla="*/ 3695321 w 5771428"/>
              <a:gd name="connsiteY13" fmla="*/ 2976195 h 7098633"/>
              <a:gd name="connsiteX14" fmla="*/ 3520618 w 5771428"/>
              <a:gd name="connsiteY14" fmla="*/ 3443073 h 7098633"/>
              <a:gd name="connsiteX15" fmla="*/ 3273978 w 5771428"/>
              <a:gd name="connsiteY15" fmla="*/ 3924852 h 7098633"/>
              <a:gd name="connsiteX16" fmla="*/ 3068445 w 5771428"/>
              <a:gd name="connsiteY16" fmla="*/ 4178159 h 7098633"/>
              <a:gd name="connsiteX17" fmla="*/ 3071871 w 5771428"/>
              <a:gd name="connsiteY17" fmla="*/ 4207960 h 7098633"/>
              <a:gd name="connsiteX18" fmla="*/ 3318510 w 5771428"/>
              <a:gd name="connsiteY18" fmla="*/ 4237760 h 7098633"/>
              <a:gd name="connsiteX19" fmla="*/ 3794662 w 5771428"/>
              <a:gd name="connsiteY19" fmla="*/ 4227827 h 7098633"/>
              <a:gd name="connsiteX20" fmla="*/ 3924833 w 5771428"/>
              <a:gd name="connsiteY20" fmla="*/ 4133458 h 7098633"/>
              <a:gd name="connsiteX21" fmla="*/ 3945386 w 5771428"/>
              <a:gd name="connsiteY21" fmla="*/ 4198026 h 7098633"/>
              <a:gd name="connsiteX22" fmla="*/ 4072131 w 5771428"/>
              <a:gd name="connsiteY22" fmla="*/ 4322196 h 7098633"/>
              <a:gd name="connsiteX23" fmla="*/ 4226281 w 5771428"/>
              <a:gd name="connsiteY23" fmla="*/ 4406631 h 7098633"/>
              <a:gd name="connsiteX24" fmla="*/ 4329048 w 5771428"/>
              <a:gd name="connsiteY24" fmla="*/ 4486100 h 7098633"/>
              <a:gd name="connsiteX25" fmla="*/ 4462644 w 5771428"/>
              <a:gd name="connsiteY25" fmla="*/ 4610270 h 7098633"/>
              <a:gd name="connsiteX26" fmla="*/ 4561985 w 5771428"/>
              <a:gd name="connsiteY26" fmla="*/ 4625170 h 7098633"/>
              <a:gd name="connsiteX27" fmla="*/ 4657900 w 5771428"/>
              <a:gd name="connsiteY27" fmla="*/ 4679805 h 7098633"/>
              <a:gd name="connsiteX28" fmla="*/ 4675028 w 5771428"/>
              <a:gd name="connsiteY28" fmla="*/ 4789074 h 7098633"/>
              <a:gd name="connsiteX29" fmla="*/ 4791497 w 5771428"/>
              <a:gd name="connsiteY29" fmla="*/ 4893377 h 7098633"/>
              <a:gd name="connsiteX30" fmla="*/ 4856582 w 5771428"/>
              <a:gd name="connsiteY30" fmla="*/ 5121850 h 7098633"/>
              <a:gd name="connsiteX31" fmla="*/ 4894263 w 5771428"/>
              <a:gd name="connsiteY31" fmla="*/ 5221185 h 7098633"/>
              <a:gd name="connsiteX32" fmla="*/ 5038136 w 5771428"/>
              <a:gd name="connsiteY32" fmla="*/ 5047348 h 7098633"/>
              <a:gd name="connsiteX33" fmla="*/ 5048413 w 5771428"/>
              <a:gd name="connsiteY33" fmla="*/ 5037414 h 7098633"/>
              <a:gd name="connsiteX34" fmla="*/ 5291627 w 5771428"/>
              <a:gd name="connsiteY34" fmla="*/ 4883444 h 7098633"/>
              <a:gd name="connsiteX35" fmla="*/ 5370415 w 5771428"/>
              <a:gd name="connsiteY35" fmla="*/ 4774174 h 7098633"/>
              <a:gd name="connsiteX36" fmla="*/ 5432075 w 5771428"/>
              <a:gd name="connsiteY36" fmla="*/ 4307296 h 7098633"/>
              <a:gd name="connsiteX37" fmla="*/ 5476607 w 5771428"/>
              <a:gd name="connsiteY37" fmla="*/ 4237760 h 7098633"/>
              <a:gd name="connsiteX38" fmla="*/ 5538267 w 5771428"/>
              <a:gd name="connsiteY38" fmla="*/ 4029155 h 7098633"/>
              <a:gd name="connsiteX39" fmla="*/ 5534841 w 5771428"/>
              <a:gd name="connsiteY39" fmla="*/ 3830483 h 7098633"/>
              <a:gd name="connsiteX40" fmla="*/ 5514288 w 5771428"/>
              <a:gd name="connsiteY40" fmla="*/ 3661612 h 7098633"/>
              <a:gd name="connsiteX41" fmla="*/ 5432075 w 5771428"/>
              <a:gd name="connsiteY41" fmla="*/ 3532476 h 7098633"/>
              <a:gd name="connsiteX42" fmla="*/ 5630757 w 5771428"/>
              <a:gd name="connsiteY42" fmla="*/ 3736114 h 7098633"/>
              <a:gd name="connsiteX43" fmla="*/ 5743800 w 5771428"/>
              <a:gd name="connsiteY43" fmla="*/ 4570536 h 7098633"/>
              <a:gd name="connsiteX44" fmla="*/ 5466330 w 5771428"/>
              <a:gd name="connsiteY44" fmla="*/ 5697998 h 7098633"/>
              <a:gd name="connsiteX45" fmla="*/ 5449202 w 5771428"/>
              <a:gd name="connsiteY45" fmla="*/ 5732765 h 7098633"/>
              <a:gd name="connsiteX46" fmla="*/ 5086094 w 5771428"/>
              <a:gd name="connsiteY46" fmla="*/ 5385090 h 7098633"/>
              <a:gd name="connsiteX47" fmla="*/ 5103222 w 5771428"/>
              <a:gd name="connsiteY47" fmla="*/ 5534093 h 7098633"/>
              <a:gd name="connsiteX48" fmla="*/ 4812050 w 5771428"/>
              <a:gd name="connsiteY48" fmla="*/ 5454625 h 7098633"/>
              <a:gd name="connsiteX49" fmla="*/ 4722986 w 5771428"/>
              <a:gd name="connsiteY49" fmla="*/ 5439724 h 7098633"/>
              <a:gd name="connsiteX50" fmla="*/ 4503751 w 5771428"/>
              <a:gd name="connsiteY50" fmla="*/ 5365222 h 7098633"/>
              <a:gd name="connsiteX51" fmla="*/ 4329048 w 5771428"/>
              <a:gd name="connsiteY51" fmla="*/ 5404957 h 7098633"/>
              <a:gd name="connsiteX52" fmla="*/ 4253686 w 5771428"/>
              <a:gd name="connsiteY52" fmla="*/ 5404957 h 7098633"/>
              <a:gd name="connsiteX53" fmla="*/ 4147493 w 5771428"/>
              <a:gd name="connsiteY53" fmla="*/ 5350322 h 7098633"/>
              <a:gd name="connsiteX54" fmla="*/ 4120089 w 5771428"/>
              <a:gd name="connsiteY54" fmla="*/ 5434758 h 7098633"/>
              <a:gd name="connsiteX55" fmla="*/ 3894003 w 5771428"/>
              <a:gd name="connsiteY55" fmla="*/ 5350322 h 7098633"/>
              <a:gd name="connsiteX56" fmla="*/ 3743278 w 5771428"/>
              <a:gd name="connsiteY56" fmla="*/ 5350322 h 7098633"/>
              <a:gd name="connsiteX57" fmla="*/ 3308234 w 5771428"/>
              <a:gd name="connsiteY57" fmla="*/ 5350322 h 7098633"/>
              <a:gd name="connsiteX58" fmla="*/ 3160935 w 5771428"/>
              <a:gd name="connsiteY58" fmla="*/ 5320521 h 7098633"/>
              <a:gd name="connsiteX59" fmla="*/ 3010211 w 5771428"/>
              <a:gd name="connsiteY59" fmla="*/ 5305621 h 7098633"/>
              <a:gd name="connsiteX60" fmla="*/ 2951976 w 5771428"/>
              <a:gd name="connsiteY60" fmla="*/ 5320521 h 7098633"/>
              <a:gd name="connsiteX61" fmla="*/ 2424442 w 5771428"/>
              <a:gd name="connsiteY61" fmla="*/ 5390056 h 7098633"/>
              <a:gd name="connsiteX62" fmla="*/ 2246313 w 5771428"/>
              <a:gd name="connsiteY62" fmla="*/ 5429791 h 7098633"/>
              <a:gd name="connsiteX63" fmla="*/ 1982545 w 5771428"/>
              <a:gd name="connsiteY63" fmla="*/ 5648330 h 7098633"/>
              <a:gd name="connsiteX64" fmla="*/ 1961992 w 5771428"/>
              <a:gd name="connsiteY64" fmla="*/ 5688064 h 7098633"/>
              <a:gd name="connsiteX65" fmla="*/ 1852375 w 5771428"/>
              <a:gd name="connsiteY65" fmla="*/ 5886736 h 7098633"/>
              <a:gd name="connsiteX66" fmla="*/ 1622863 w 5771428"/>
              <a:gd name="connsiteY66" fmla="*/ 6100308 h 7098633"/>
              <a:gd name="connsiteX67" fmla="*/ 1359095 w 5771428"/>
              <a:gd name="connsiteY67" fmla="*/ 6303946 h 7098633"/>
              <a:gd name="connsiteX68" fmla="*/ 1294010 w 5771428"/>
              <a:gd name="connsiteY68" fmla="*/ 6398315 h 7098633"/>
              <a:gd name="connsiteX69" fmla="*/ 1194669 w 5771428"/>
              <a:gd name="connsiteY69" fmla="*/ 6537386 h 7098633"/>
              <a:gd name="connsiteX70" fmla="*/ 1146711 w 5771428"/>
              <a:gd name="connsiteY70" fmla="*/ 6572153 h 7098633"/>
              <a:gd name="connsiteX71" fmla="*/ 697964 w 5771428"/>
              <a:gd name="connsiteY71" fmla="*/ 6939696 h 7098633"/>
              <a:gd name="connsiteX72" fmla="*/ 465027 w 5771428"/>
              <a:gd name="connsiteY72" fmla="*/ 7098633 h 7098633"/>
              <a:gd name="connsiteX73" fmla="*/ 26557 w 5771428"/>
              <a:gd name="connsiteY73" fmla="*/ 6065540 h 7098633"/>
              <a:gd name="connsiteX74" fmla="*/ 896646 w 5771428"/>
              <a:gd name="connsiteY74" fmla="*/ 4525834 h 7098633"/>
              <a:gd name="connsiteX75" fmla="*/ 1023392 w 5771428"/>
              <a:gd name="connsiteY75" fmla="*/ 4540735 h 7098633"/>
              <a:gd name="connsiteX76" fmla="*/ 1204946 w 5771428"/>
              <a:gd name="connsiteY76" fmla="*/ 4545702 h 7098633"/>
              <a:gd name="connsiteX77" fmla="*/ 1280308 w 5771428"/>
              <a:gd name="connsiteY77" fmla="*/ 4545702 h 7098633"/>
              <a:gd name="connsiteX78" fmla="*/ 1461862 w 5771428"/>
              <a:gd name="connsiteY78" fmla="*/ 4515901 h 7098633"/>
              <a:gd name="connsiteX79" fmla="*/ 1684523 w 5771428"/>
              <a:gd name="connsiteY79" fmla="*/ 4481133 h 7098633"/>
              <a:gd name="connsiteX80" fmla="*/ 1749608 w 5771428"/>
              <a:gd name="connsiteY80" fmla="*/ 4441399 h 7098633"/>
              <a:gd name="connsiteX81" fmla="*/ 1756459 w 5771428"/>
              <a:gd name="connsiteY81" fmla="*/ 4426499 h 7098633"/>
              <a:gd name="connsiteX82" fmla="*/ 1968843 w 5771428"/>
              <a:gd name="connsiteY82" fmla="*/ 4356963 h 7098633"/>
              <a:gd name="connsiteX83" fmla="*/ 2037354 w 5771428"/>
              <a:gd name="connsiteY83" fmla="*/ 4317229 h 7098633"/>
              <a:gd name="connsiteX84" fmla="*/ 2222334 w 5771428"/>
              <a:gd name="connsiteY84" fmla="*/ 4049022 h 7098633"/>
              <a:gd name="connsiteX85" fmla="*/ 2256589 w 5771428"/>
              <a:gd name="connsiteY85" fmla="*/ 3875184 h 7098633"/>
              <a:gd name="connsiteX86" fmla="*/ 2280568 w 5771428"/>
              <a:gd name="connsiteY86" fmla="*/ 3746048 h 7098633"/>
              <a:gd name="connsiteX87" fmla="*/ 2715613 w 5771428"/>
              <a:gd name="connsiteY87" fmla="*/ 3219568 h 7098633"/>
              <a:gd name="connsiteX88" fmla="*/ 2890317 w 5771428"/>
              <a:gd name="connsiteY88" fmla="*/ 3055664 h 7098633"/>
              <a:gd name="connsiteX89" fmla="*/ 3054743 w 5771428"/>
              <a:gd name="connsiteY89" fmla="*/ 2514283 h 7098633"/>
              <a:gd name="connsiteX90" fmla="*/ 3106126 w 5771428"/>
              <a:gd name="connsiteY90" fmla="*/ 2275877 h 7098633"/>
              <a:gd name="connsiteX91" fmla="*/ 3109552 w 5771428"/>
              <a:gd name="connsiteY91" fmla="*/ 2241110 h 7098633"/>
              <a:gd name="connsiteX92" fmla="*/ 3150658 w 5771428"/>
              <a:gd name="connsiteY92" fmla="*/ 2057338 h 7098633"/>
              <a:gd name="connsiteX93" fmla="*/ 3058168 w 5771428"/>
              <a:gd name="connsiteY93" fmla="*/ 1540792 h 7098633"/>
              <a:gd name="connsiteX94" fmla="*/ 3044466 w 5771428"/>
              <a:gd name="connsiteY94" fmla="*/ 1506024 h 7098633"/>
              <a:gd name="connsiteX95" fmla="*/ 2962253 w 5771428"/>
              <a:gd name="connsiteY95" fmla="*/ 1342120 h 7098633"/>
              <a:gd name="connsiteX96" fmla="*/ 2677932 w 5771428"/>
              <a:gd name="connsiteY96" fmla="*/ 1163316 h 7098633"/>
              <a:gd name="connsiteX97" fmla="*/ 2547761 w 5771428"/>
              <a:gd name="connsiteY97" fmla="*/ 1153382 h 7098633"/>
              <a:gd name="connsiteX98" fmla="*/ 2013376 w 5771428"/>
              <a:gd name="connsiteY98" fmla="*/ 1108681 h 7098633"/>
              <a:gd name="connsiteX99" fmla="*/ 1711927 w 5771428"/>
              <a:gd name="connsiteY99" fmla="*/ 1029212 h 7098633"/>
              <a:gd name="connsiteX100" fmla="*/ 1574905 w 5771428"/>
              <a:gd name="connsiteY100" fmla="*/ 736171 h 7098633"/>
              <a:gd name="connsiteX101" fmla="*/ 1639991 w 5771428"/>
              <a:gd name="connsiteY101" fmla="*/ 820607 h 7098633"/>
              <a:gd name="connsiteX102" fmla="*/ 1777013 w 5771428"/>
              <a:gd name="connsiteY102" fmla="*/ 646769 h 7098633"/>
              <a:gd name="connsiteX103" fmla="*/ 1917460 w 5771428"/>
              <a:gd name="connsiteY103" fmla="*/ 199758 h 7098633"/>
              <a:gd name="connsiteX104" fmla="*/ 2013376 w 5771428"/>
              <a:gd name="connsiteY104" fmla="*/ 20953 h 7098633"/>
              <a:gd name="connsiteX105" fmla="*/ 2109666 w 5771428"/>
              <a:gd name="connsiteY105" fmla="*/ 2948 h 7098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5771428" h="7098633">
                <a:moveTo>
                  <a:pt x="2109666" y="2948"/>
                </a:moveTo>
                <a:cubicBezTo>
                  <a:pt x="2204564" y="-8227"/>
                  <a:pt x="2295127" y="8536"/>
                  <a:pt x="2379909" y="120289"/>
                </a:cubicBezTo>
                <a:cubicBezTo>
                  <a:pt x="2441569" y="194791"/>
                  <a:pt x="2537485" y="219625"/>
                  <a:pt x="2619698" y="269293"/>
                </a:cubicBezTo>
                <a:cubicBezTo>
                  <a:pt x="2671081" y="204724"/>
                  <a:pt x="2640251" y="135189"/>
                  <a:pt x="2623123" y="85521"/>
                </a:cubicBezTo>
                <a:cubicBezTo>
                  <a:pt x="2736167" y="65654"/>
                  <a:pt x="2852635" y="40820"/>
                  <a:pt x="2965679" y="25920"/>
                </a:cubicBezTo>
                <a:cubicBezTo>
                  <a:pt x="2982806" y="20953"/>
                  <a:pt x="2999934" y="35853"/>
                  <a:pt x="3017062" y="45787"/>
                </a:cubicBezTo>
                <a:cubicBezTo>
                  <a:pt x="3315085" y="264326"/>
                  <a:pt x="3578852" y="542466"/>
                  <a:pt x="3777534" y="944777"/>
                </a:cubicBezTo>
                <a:cubicBezTo>
                  <a:pt x="3866598" y="1128548"/>
                  <a:pt x="3890577" y="1337153"/>
                  <a:pt x="3917982" y="1550725"/>
                </a:cubicBezTo>
                <a:cubicBezTo>
                  <a:pt x="3921407" y="1575559"/>
                  <a:pt x="3904279" y="1610327"/>
                  <a:pt x="3897428" y="1640128"/>
                </a:cubicBezTo>
                <a:cubicBezTo>
                  <a:pt x="3866598" y="1739464"/>
                  <a:pt x="3863173" y="1828866"/>
                  <a:pt x="3931684" y="1893434"/>
                </a:cubicBezTo>
                <a:cubicBezTo>
                  <a:pt x="3986493" y="1943102"/>
                  <a:pt x="3979641" y="1982836"/>
                  <a:pt x="3935109" y="2057338"/>
                </a:cubicBezTo>
                <a:cubicBezTo>
                  <a:pt x="3914556" y="2092106"/>
                  <a:pt x="3900854" y="2136807"/>
                  <a:pt x="3894003" y="2176541"/>
                </a:cubicBezTo>
                <a:cubicBezTo>
                  <a:pt x="3870024" y="2330512"/>
                  <a:pt x="3859747" y="2484483"/>
                  <a:pt x="3825492" y="2628520"/>
                </a:cubicBezTo>
                <a:cubicBezTo>
                  <a:pt x="3798087" y="2752689"/>
                  <a:pt x="3736427" y="2856992"/>
                  <a:pt x="3695321" y="2976195"/>
                </a:cubicBezTo>
                <a:cubicBezTo>
                  <a:pt x="3633661" y="3130166"/>
                  <a:pt x="3572001" y="3284136"/>
                  <a:pt x="3520618" y="3443073"/>
                </a:cubicBezTo>
                <a:cubicBezTo>
                  <a:pt x="3462383" y="3631812"/>
                  <a:pt x="3390447" y="3795716"/>
                  <a:pt x="3273978" y="3924852"/>
                </a:cubicBezTo>
                <a:cubicBezTo>
                  <a:pt x="3202042" y="4004321"/>
                  <a:pt x="3136956" y="4093723"/>
                  <a:pt x="3068445" y="4178159"/>
                </a:cubicBezTo>
                <a:cubicBezTo>
                  <a:pt x="3068445" y="4188093"/>
                  <a:pt x="3071871" y="4198026"/>
                  <a:pt x="3071871" y="4207960"/>
                </a:cubicBezTo>
                <a:cubicBezTo>
                  <a:pt x="3154084" y="4217893"/>
                  <a:pt x="3236297" y="4232794"/>
                  <a:pt x="3318510" y="4237760"/>
                </a:cubicBezTo>
                <a:cubicBezTo>
                  <a:pt x="3476086" y="4237760"/>
                  <a:pt x="3637086" y="4237760"/>
                  <a:pt x="3794662" y="4227827"/>
                </a:cubicBezTo>
                <a:cubicBezTo>
                  <a:pt x="3839194" y="4222860"/>
                  <a:pt x="3876875" y="4168225"/>
                  <a:pt x="3924833" y="4133458"/>
                </a:cubicBezTo>
                <a:cubicBezTo>
                  <a:pt x="3928258" y="4138424"/>
                  <a:pt x="3935109" y="4168225"/>
                  <a:pt x="3945386" y="4198026"/>
                </a:cubicBezTo>
                <a:cubicBezTo>
                  <a:pt x="3969365" y="4277495"/>
                  <a:pt x="4007046" y="4312262"/>
                  <a:pt x="4072131" y="4322196"/>
                </a:cubicBezTo>
                <a:cubicBezTo>
                  <a:pt x="4123515" y="4332130"/>
                  <a:pt x="4174898" y="4371864"/>
                  <a:pt x="4226281" y="4406631"/>
                </a:cubicBezTo>
                <a:cubicBezTo>
                  <a:pt x="4260537" y="4426499"/>
                  <a:pt x="4294792" y="4456299"/>
                  <a:pt x="4329048" y="4486100"/>
                </a:cubicBezTo>
                <a:cubicBezTo>
                  <a:pt x="4373580" y="4525834"/>
                  <a:pt x="4421537" y="4560602"/>
                  <a:pt x="4462644" y="4610270"/>
                </a:cubicBezTo>
                <a:cubicBezTo>
                  <a:pt x="4496900" y="4645037"/>
                  <a:pt x="4524304" y="4659938"/>
                  <a:pt x="4561985" y="4625170"/>
                </a:cubicBezTo>
                <a:cubicBezTo>
                  <a:pt x="4623645" y="4565569"/>
                  <a:pt x="4640773" y="4575502"/>
                  <a:pt x="4657900" y="4679805"/>
                </a:cubicBezTo>
                <a:cubicBezTo>
                  <a:pt x="4661326" y="4714573"/>
                  <a:pt x="4668177" y="4749340"/>
                  <a:pt x="4675028" y="4789074"/>
                </a:cubicBezTo>
                <a:cubicBezTo>
                  <a:pt x="4740114" y="4764241"/>
                  <a:pt x="4770944" y="4823842"/>
                  <a:pt x="4791497" y="4893377"/>
                </a:cubicBezTo>
                <a:cubicBezTo>
                  <a:pt x="4815476" y="4967879"/>
                  <a:pt x="4832603" y="5047348"/>
                  <a:pt x="4856582" y="5121850"/>
                </a:cubicBezTo>
                <a:cubicBezTo>
                  <a:pt x="4870285" y="5166551"/>
                  <a:pt x="4887412" y="5206285"/>
                  <a:pt x="4894263" y="5221185"/>
                </a:cubicBezTo>
                <a:cubicBezTo>
                  <a:pt x="4945647" y="5161584"/>
                  <a:pt x="4990179" y="5101982"/>
                  <a:pt x="5038136" y="5047348"/>
                </a:cubicBezTo>
                <a:cubicBezTo>
                  <a:pt x="5041562" y="5047348"/>
                  <a:pt x="5044988" y="5042381"/>
                  <a:pt x="5048413" y="5037414"/>
                </a:cubicBezTo>
                <a:cubicBezTo>
                  <a:pt x="5092945" y="4868543"/>
                  <a:pt x="5202563" y="4903311"/>
                  <a:pt x="5291627" y="4883444"/>
                </a:cubicBezTo>
                <a:cubicBezTo>
                  <a:pt x="5343010" y="4873510"/>
                  <a:pt x="5363564" y="4853643"/>
                  <a:pt x="5370415" y="4774174"/>
                </a:cubicBezTo>
                <a:cubicBezTo>
                  <a:pt x="5384117" y="4615237"/>
                  <a:pt x="5408096" y="4461266"/>
                  <a:pt x="5432075" y="4307296"/>
                </a:cubicBezTo>
                <a:cubicBezTo>
                  <a:pt x="5435500" y="4282462"/>
                  <a:pt x="5456054" y="4252661"/>
                  <a:pt x="5476607" y="4237760"/>
                </a:cubicBezTo>
                <a:cubicBezTo>
                  <a:pt x="5541692" y="4183126"/>
                  <a:pt x="5555395" y="4133458"/>
                  <a:pt x="5538267" y="4029155"/>
                </a:cubicBezTo>
                <a:cubicBezTo>
                  <a:pt x="5527990" y="3964587"/>
                  <a:pt x="5538267" y="3895052"/>
                  <a:pt x="5534841" y="3830483"/>
                </a:cubicBezTo>
                <a:cubicBezTo>
                  <a:pt x="5531416" y="3770882"/>
                  <a:pt x="5531416" y="3711280"/>
                  <a:pt x="5514288" y="3661612"/>
                </a:cubicBezTo>
                <a:cubicBezTo>
                  <a:pt x="5500586" y="3616911"/>
                  <a:pt x="5466330" y="3587110"/>
                  <a:pt x="5432075" y="3532476"/>
                </a:cubicBezTo>
                <a:cubicBezTo>
                  <a:pt x="5521139" y="3572210"/>
                  <a:pt x="5582799" y="3641745"/>
                  <a:pt x="5630757" y="3736114"/>
                </a:cubicBezTo>
                <a:cubicBezTo>
                  <a:pt x="5754076" y="3984454"/>
                  <a:pt x="5808885" y="4267561"/>
                  <a:pt x="5743800" y="4570536"/>
                </a:cubicBezTo>
                <a:cubicBezTo>
                  <a:pt x="5658161" y="4948012"/>
                  <a:pt x="5558820" y="5320521"/>
                  <a:pt x="5466330" y="5697998"/>
                </a:cubicBezTo>
                <a:cubicBezTo>
                  <a:pt x="5462905" y="5707931"/>
                  <a:pt x="5456054" y="5712898"/>
                  <a:pt x="5449202" y="5732765"/>
                </a:cubicBezTo>
                <a:cubicBezTo>
                  <a:pt x="5332734" y="5618529"/>
                  <a:pt x="5216265" y="5509259"/>
                  <a:pt x="5086094" y="5385090"/>
                </a:cubicBezTo>
                <a:cubicBezTo>
                  <a:pt x="5092945" y="5444691"/>
                  <a:pt x="5096371" y="5484426"/>
                  <a:pt x="5103222" y="5534093"/>
                </a:cubicBezTo>
                <a:cubicBezTo>
                  <a:pt x="5000455" y="5504293"/>
                  <a:pt x="4907966" y="5479459"/>
                  <a:pt x="4812050" y="5454625"/>
                </a:cubicBezTo>
                <a:cubicBezTo>
                  <a:pt x="4781220" y="5449658"/>
                  <a:pt x="4750390" y="5434758"/>
                  <a:pt x="4722986" y="5439724"/>
                </a:cubicBezTo>
                <a:cubicBezTo>
                  <a:pt x="4644198" y="5464558"/>
                  <a:pt x="4572262" y="5449658"/>
                  <a:pt x="4503751" y="5365222"/>
                </a:cubicBezTo>
                <a:cubicBezTo>
                  <a:pt x="4452367" y="5444691"/>
                  <a:pt x="4394133" y="5444691"/>
                  <a:pt x="4329048" y="5404957"/>
                </a:cubicBezTo>
                <a:cubicBezTo>
                  <a:pt x="4305069" y="5390056"/>
                  <a:pt x="4270813" y="5385090"/>
                  <a:pt x="4253686" y="5404957"/>
                </a:cubicBezTo>
                <a:cubicBezTo>
                  <a:pt x="4202302" y="5454625"/>
                  <a:pt x="4174898" y="5429791"/>
                  <a:pt x="4147493" y="5350322"/>
                </a:cubicBezTo>
                <a:cubicBezTo>
                  <a:pt x="4133791" y="5385090"/>
                  <a:pt x="4126940" y="5409924"/>
                  <a:pt x="4120089" y="5434758"/>
                </a:cubicBezTo>
                <a:cubicBezTo>
                  <a:pt x="4051578" y="5345355"/>
                  <a:pt x="3976216" y="5335422"/>
                  <a:pt x="3894003" y="5350322"/>
                </a:cubicBezTo>
                <a:cubicBezTo>
                  <a:pt x="3842619" y="5360256"/>
                  <a:pt x="3791236" y="5360256"/>
                  <a:pt x="3743278" y="5350322"/>
                </a:cubicBezTo>
                <a:cubicBezTo>
                  <a:pt x="3599405" y="5315555"/>
                  <a:pt x="3455532" y="5300654"/>
                  <a:pt x="3308234" y="5350322"/>
                </a:cubicBezTo>
                <a:cubicBezTo>
                  <a:pt x="3263701" y="5365222"/>
                  <a:pt x="3205467" y="5345355"/>
                  <a:pt x="3160935" y="5320521"/>
                </a:cubicBezTo>
                <a:cubicBezTo>
                  <a:pt x="3109552" y="5285754"/>
                  <a:pt x="3065020" y="5265887"/>
                  <a:pt x="3010211" y="5305621"/>
                </a:cubicBezTo>
                <a:cubicBezTo>
                  <a:pt x="2993083" y="5320521"/>
                  <a:pt x="2969104" y="5325488"/>
                  <a:pt x="2951976" y="5320521"/>
                </a:cubicBezTo>
                <a:cubicBezTo>
                  <a:pt x="2770422" y="5280787"/>
                  <a:pt x="2599144" y="5370189"/>
                  <a:pt x="2424442" y="5390056"/>
                </a:cubicBezTo>
                <a:cubicBezTo>
                  <a:pt x="2362782" y="5395023"/>
                  <a:pt x="2304547" y="5419857"/>
                  <a:pt x="2246313" y="5429791"/>
                </a:cubicBezTo>
                <a:cubicBezTo>
                  <a:pt x="2136695" y="5444691"/>
                  <a:pt x="2051056" y="5519193"/>
                  <a:pt x="1982545" y="5648330"/>
                </a:cubicBezTo>
                <a:cubicBezTo>
                  <a:pt x="1975694" y="5663230"/>
                  <a:pt x="1961992" y="5673164"/>
                  <a:pt x="1961992" y="5688064"/>
                </a:cubicBezTo>
                <a:cubicBezTo>
                  <a:pt x="1975694" y="5817201"/>
                  <a:pt x="1893481" y="5822167"/>
                  <a:pt x="1852375" y="5886736"/>
                </a:cubicBezTo>
                <a:cubicBezTo>
                  <a:pt x="1787289" y="5996005"/>
                  <a:pt x="1705076" y="6040706"/>
                  <a:pt x="1622863" y="6100308"/>
                </a:cubicBezTo>
                <a:cubicBezTo>
                  <a:pt x="1533799" y="6159909"/>
                  <a:pt x="1444734" y="6229444"/>
                  <a:pt x="1359095" y="6303946"/>
                </a:cubicBezTo>
                <a:cubicBezTo>
                  <a:pt x="1335117" y="6323814"/>
                  <a:pt x="1300861" y="6363548"/>
                  <a:pt x="1294010" y="6398315"/>
                </a:cubicBezTo>
                <a:cubicBezTo>
                  <a:pt x="1283733" y="6487718"/>
                  <a:pt x="1252904" y="6527452"/>
                  <a:pt x="1194669" y="6537386"/>
                </a:cubicBezTo>
                <a:cubicBezTo>
                  <a:pt x="1177541" y="6542352"/>
                  <a:pt x="1156988" y="6557253"/>
                  <a:pt x="1146711" y="6572153"/>
                </a:cubicBezTo>
                <a:cubicBezTo>
                  <a:pt x="1023392" y="6770825"/>
                  <a:pt x="845263" y="6820493"/>
                  <a:pt x="697964" y="6939696"/>
                </a:cubicBezTo>
                <a:cubicBezTo>
                  <a:pt x="626028" y="6999297"/>
                  <a:pt x="550666" y="7039032"/>
                  <a:pt x="465027" y="7098633"/>
                </a:cubicBezTo>
                <a:cubicBezTo>
                  <a:pt x="321154" y="6750958"/>
                  <a:pt x="101919" y="6472817"/>
                  <a:pt x="26557" y="6065540"/>
                </a:cubicBezTo>
                <a:cubicBezTo>
                  <a:pt x="-113891" y="5275820"/>
                  <a:pt x="321154" y="4510934"/>
                  <a:pt x="896646" y="4525834"/>
                </a:cubicBezTo>
                <a:cubicBezTo>
                  <a:pt x="937753" y="4525834"/>
                  <a:pt x="982285" y="4540735"/>
                  <a:pt x="1023392" y="4540735"/>
                </a:cubicBezTo>
                <a:cubicBezTo>
                  <a:pt x="1085052" y="4545702"/>
                  <a:pt x="1146711" y="4545702"/>
                  <a:pt x="1204946" y="4545702"/>
                </a:cubicBezTo>
                <a:cubicBezTo>
                  <a:pt x="1232350" y="4545702"/>
                  <a:pt x="1256329" y="4550668"/>
                  <a:pt x="1280308" y="4545702"/>
                </a:cubicBezTo>
                <a:cubicBezTo>
                  <a:pt x="1341968" y="4535768"/>
                  <a:pt x="1400202" y="4525834"/>
                  <a:pt x="1461862" y="4515901"/>
                </a:cubicBezTo>
                <a:cubicBezTo>
                  <a:pt x="1533799" y="4501000"/>
                  <a:pt x="1609161" y="4496034"/>
                  <a:pt x="1684523" y="4481133"/>
                </a:cubicBezTo>
                <a:cubicBezTo>
                  <a:pt x="1705076" y="4481133"/>
                  <a:pt x="1729055" y="4456299"/>
                  <a:pt x="1749608" y="4441399"/>
                </a:cubicBezTo>
                <a:cubicBezTo>
                  <a:pt x="1753034" y="4436432"/>
                  <a:pt x="1756459" y="4426499"/>
                  <a:pt x="1756459" y="4426499"/>
                </a:cubicBezTo>
                <a:cubicBezTo>
                  <a:pt x="1835247" y="4446366"/>
                  <a:pt x="1896907" y="4371864"/>
                  <a:pt x="1968843" y="4356963"/>
                </a:cubicBezTo>
                <a:cubicBezTo>
                  <a:pt x="1992822" y="4351997"/>
                  <a:pt x="2023652" y="4342063"/>
                  <a:pt x="2037354" y="4317229"/>
                </a:cubicBezTo>
                <a:cubicBezTo>
                  <a:pt x="2092163" y="4222860"/>
                  <a:pt x="2129844" y="4103657"/>
                  <a:pt x="2222334" y="4049022"/>
                </a:cubicBezTo>
                <a:cubicBezTo>
                  <a:pt x="2270292" y="4019221"/>
                  <a:pt x="2270292" y="3939753"/>
                  <a:pt x="2256589" y="3875184"/>
                </a:cubicBezTo>
                <a:cubicBezTo>
                  <a:pt x="2242887" y="3820550"/>
                  <a:pt x="2256589" y="3785782"/>
                  <a:pt x="2280568" y="3746048"/>
                </a:cubicBezTo>
                <a:cubicBezTo>
                  <a:pt x="2393611" y="3517575"/>
                  <a:pt x="2554612" y="3368572"/>
                  <a:pt x="2715613" y="3219568"/>
                </a:cubicBezTo>
                <a:cubicBezTo>
                  <a:pt x="2784124" y="3259302"/>
                  <a:pt x="2869763" y="3184800"/>
                  <a:pt x="2890317" y="3055664"/>
                </a:cubicBezTo>
                <a:cubicBezTo>
                  <a:pt x="2924572" y="2861959"/>
                  <a:pt x="2962253" y="2673221"/>
                  <a:pt x="3054743" y="2514283"/>
                </a:cubicBezTo>
                <a:cubicBezTo>
                  <a:pt x="3092424" y="2449715"/>
                  <a:pt x="3130105" y="2375213"/>
                  <a:pt x="3106126" y="2275877"/>
                </a:cubicBezTo>
                <a:cubicBezTo>
                  <a:pt x="3102701" y="2265944"/>
                  <a:pt x="3106126" y="2246076"/>
                  <a:pt x="3109552" y="2241110"/>
                </a:cubicBezTo>
                <a:cubicBezTo>
                  <a:pt x="3164361" y="2196408"/>
                  <a:pt x="3143807" y="2121907"/>
                  <a:pt x="3150658" y="2057338"/>
                </a:cubicBezTo>
                <a:cubicBezTo>
                  <a:pt x="3174637" y="1863633"/>
                  <a:pt x="3136956" y="1694762"/>
                  <a:pt x="3058168" y="1540792"/>
                </a:cubicBezTo>
                <a:cubicBezTo>
                  <a:pt x="3051317" y="1525891"/>
                  <a:pt x="3041041" y="1510991"/>
                  <a:pt x="3044466" y="1506024"/>
                </a:cubicBezTo>
                <a:cubicBezTo>
                  <a:pt x="3082147" y="1381854"/>
                  <a:pt x="3003360" y="1386821"/>
                  <a:pt x="2962253" y="1342120"/>
                </a:cubicBezTo>
                <a:cubicBezTo>
                  <a:pt x="2876614" y="1247751"/>
                  <a:pt x="2787550" y="1173249"/>
                  <a:pt x="2677932" y="1163316"/>
                </a:cubicBezTo>
                <a:cubicBezTo>
                  <a:pt x="2633400" y="1158349"/>
                  <a:pt x="2592293" y="1153382"/>
                  <a:pt x="2547761" y="1153382"/>
                </a:cubicBezTo>
                <a:cubicBezTo>
                  <a:pt x="2369633" y="1138482"/>
                  <a:pt x="2191504" y="1128548"/>
                  <a:pt x="2013376" y="1108681"/>
                </a:cubicBezTo>
                <a:cubicBezTo>
                  <a:pt x="1910609" y="1093780"/>
                  <a:pt x="1811268" y="1059013"/>
                  <a:pt x="1711927" y="1029212"/>
                </a:cubicBezTo>
                <a:cubicBezTo>
                  <a:pt x="1650267" y="1014312"/>
                  <a:pt x="1585182" y="880208"/>
                  <a:pt x="1574905" y="736171"/>
                </a:cubicBezTo>
                <a:cubicBezTo>
                  <a:pt x="1598884" y="770939"/>
                  <a:pt x="1626288" y="805706"/>
                  <a:pt x="1639991" y="820607"/>
                </a:cubicBezTo>
                <a:cubicBezTo>
                  <a:pt x="1691374" y="756038"/>
                  <a:pt x="1742757" y="711337"/>
                  <a:pt x="1777013" y="646769"/>
                </a:cubicBezTo>
                <a:cubicBezTo>
                  <a:pt x="1845523" y="512665"/>
                  <a:pt x="1934588" y="393462"/>
                  <a:pt x="1917460" y="199758"/>
                </a:cubicBezTo>
                <a:cubicBezTo>
                  <a:pt x="1903758" y="50754"/>
                  <a:pt x="1910609" y="45787"/>
                  <a:pt x="2013376" y="20953"/>
                </a:cubicBezTo>
                <a:cubicBezTo>
                  <a:pt x="2045918" y="13503"/>
                  <a:pt x="2078033" y="6674"/>
                  <a:pt x="2109666" y="294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>
            <a:spLocks noGrp="1"/>
          </p:cNvSpPr>
          <p:nvPr>
            <p:ph type="pic" sz="quarter" idx="10"/>
          </p:nvPr>
        </p:nvSpPr>
        <p:spPr>
          <a:xfrm>
            <a:off x="565503" y="-448614"/>
            <a:ext cx="4883511" cy="7763814"/>
          </a:xfrm>
          <a:custGeom>
            <a:avLst/>
            <a:gdLst>
              <a:gd name="connsiteX0" fmla="*/ 2737589 w 4883511"/>
              <a:gd name="connsiteY0" fmla="*/ 0 h 7763814"/>
              <a:gd name="connsiteX1" fmla="*/ 3552724 w 4883511"/>
              <a:gd name="connsiteY1" fmla="*/ 91327 h 7763814"/>
              <a:gd name="connsiteX2" fmla="*/ 4101604 w 4883511"/>
              <a:gd name="connsiteY2" fmla="*/ 366088 h 7763814"/>
              <a:gd name="connsiteX3" fmla="*/ 4255457 w 4883511"/>
              <a:gd name="connsiteY3" fmla="*/ 570077 h 7763814"/>
              <a:gd name="connsiteX4" fmla="*/ 4267932 w 4883511"/>
              <a:gd name="connsiteY4" fmla="*/ 653338 h 7763814"/>
              <a:gd name="connsiteX5" fmla="*/ 4400994 w 4883511"/>
              <a:gd name="connsiteY5" fmla="*/ 840675 h 7763814"/>
              <a:gd name="connsiteX6" fmla="*/ 4459208 w 4883511"/>
              <a:gd name="connsiteY6" fmla="*/ 957240 h 7763814"/>
              <a:gd name="connsiteX7" fmla="*/ 4455050 w 4883511"/>
              <a:gd name="connsiteY7" fmla="*/ 1107109 h 7763814"/>
              <a:gd name="connsiteX8" fmla="*/ 4479999 w 4883511"/>
              <a:gd name="connsiteY8" fmla="*/ 1252816 h 7763814"/>
              <a:gd name="connsiteX9" fmla="*/ 4513265 w 4883511"/>
              <a:gd name="connsiteY9" fmla="*/ 1444316 h 7763814"/>
              <a:gd name="connsiteX10" fmla="*/ 4525739 w 4883511"/>
              <a:gd name="connsiteY10" fmla="*/ 1502599 h 7763814"/>
              <a:gd name="connsiteX11" fmla="*/ 4446734 w 4883511"/>
              <a:gd name="connsiteY11" fmla="*/ 1877272 h 7763814"/>
              <a:gd name="connsiteX12" fmla="*/ 4313672 w 4883511"/>
              <a:gd name="connsiteY12" fmla="*/ 2356022 h 7763814"/>
              <a:gd name="connsiteX13" fmla="*/ 3843797 w 4883511"/>
              <a:gd name="connsiteY13" fmla="*/ 3113696 h 7763814"/>
              <a:gd name="connsiteX14" fmla="*/ 3573515 w 4883511"/>
              <a:gd name="connsiteY14" fmla="*/ 3342663 h 7763814"/>
              <a:gd name="connsiteX15" fmla="*/ 3556882 w 4883511"/>
              <a:gd name="connsiteY15" fmla="*/ 3438413 h 7763814"/>
              <a:gd name="connsiteX16" fmla="*/ 3581831 w 4883511"/>
              <a:gd name="connsiteY16" fmla="*/ 3455066 h 7763814"/>
              <a:gd name="connsiteX17" fmla="*/ 3340656 w 4883511"/>
              <a:gd name="connsiteY17" fmla="*/ 3629913 h 7763814"/>
              <a:gd name="connsiteX18" fmla="*/ 3457085 w 4883511"/>
              <a:gd name="connsiteY18" fmla="*/ 3604935 h 7763814"/>
              <a:gd name="connsiteX19" fmla="*/ 3631729 w 4883511"/>
              <a:gd name="connsiteY19" fmla="*/ 3546652 h 7763814"/>
              <a:gd name="connsiteX20" fmla="*/ 3727367 w 4883511"/>
              <a:gd name="connsiteY20" fmla="*/ 3563304 h 7763814"/>
              <a:gd name="connsiteX21" fmla="*/ 3972700 w 4883511"/>
              <a:gd name="connsiteY21" fmla="*/ 3729826 h 7763814"/>
              <a:gd name="connsiteX22" fmla="*/ 4870869 w 4883511"/>
              <a:gd name="connsiteY22" fmla="*/ 4645696 h 7763814"/>
              <a:gd name="connsiteX23" fmla="*/ 4879185 w 4883511"/>
              <a:gd name="connsiteY23" fmla="*/ 4708141 h 7763814"/>
              <a:gd name="connsiteX24" fmla="*/ 4500790 w 4883511"/>
              <a:gd name="connsiteY24" fmla="*/ 5399206 h 7763814"/>
              <a:gd name="connsiteX25" fmla="*/ 4334463 w 4883511"/>
              <a:gd name="connsiteY25" fmla="*/ 5694782 h 7763814"/>
              <a:gd name="connsiteX26" fmla="*/ 4301197 w 4883511"/>
              <a:gd name="connsiteY26" fmla="*/ 5732250 h 7763814"/>
              <a:gd name="connsiteX27" fmla="*/ 4035073 w 4883511"/>
              <a:gd name="connsiteY27" fmla="*/ 6056967 h 7763814"/>
              <a:gd name="connsiteX28" fmla="*/ 3652520 w 4883511"/>
              <a:gd name="connsiteY28" fmla="*/ 6498249 h 7763814"/>
              <a:gd name="connsiteX29" fmla="*/ 3332340 w 4883511"/>
              <a:gd name="connsiteY29" fmla="*/ 6810478 h 7763814"/>
              <a:gd name="connsiteX30" fmla="*/ 3207594 w 4883511"/>
              <a:gd name="connsiteY30" fmla="*/ 6906228 h 7763814"/>
              <a:gd name="connsiteX31" fmla="*/ 2201313 w 4883511"/>
              <a:gd name="connsiteY31" fmla="*/ 7372488 h 7763814"/>
              <a:gd name="connsiteX32" fmla="*/ 1910240 w 4883511"/>
              <a:gd name="connsiteY32" fmla="*/ 7526521 h 7763814"/>
              <a:gd name="connsiteX33" fmla="*/ 1739755 w 4883511"/>
              <a:gd name="connsiteY33" fmla="*/ 7763814 h 7763814"/>
              <a:gd name="connsiteX34" fmla="*/ 1660749 w 4883511"/>
              <a:gd name="connsiteY34" fmla="*/ 7688879 h 7763814"/>
              <a:gd name="connsiteX35" fmla="*/ 1407100 w 4883511"/>
              <a:gd name="connsiteY35" fmla="*/ 7626434 h 7763814"/>
              <a:gd name="connsiteX36" fmla="*/ 1211665 w 4883511"/>
              <a:gd name="connsiteY36" fmla="*/ 7626434 h 7763814"/>
              <a:gd name="connsiteX37" fmla="*/ 949700 w 4883511"/>
              <a:gd name="connsiteY37" fmla="*/ 7559825 h 7763814"/>
              <a:gd name="connsiteX38" fmla="*/ 775056 w 4883511"/>
              <a:gd name="connsiteY38" fmla="*/ 7476564 h 7763814"/>
              <a:gd name="connsiteX39" fmla="*/ 629519 w 4883511"/>
              <a:gd name="connsiteY39" fmla="*/ 7480727 h 7763814"/>
              <a:gd name="connsiteX40" fmla="*/ 513090 w 4883511"/>
              <a:gd name="connsiteY40" fmla="*/ 7447423 h 7763814"/>
              <a:gd name="connsiteX41" fmla="*/ 488141 w 4883511"/>
              <a:gd name="connsiteY41" fmla="*/ 7343347 h 7763814"/>
              <a:gd name="connsiteX42" fmla="*/ 459034 w 4883511"/>
              <a:gd name="connsiteY42" fmla="*/ 7305880 h 7763814"/>
              <a:gd name="connsiteX43" fmla="*/ 355079 w 4883511"/>
              <a:gd name="connsiteY43" fmla="*/ 7189314 h 7763814"/>
              <a:gd name="connsiteX44" fmla="*/ 313497 w 4883511"/>
              <a:gd name="connsiteY44" fmla="*/ 6843782 h 7763814"/>
              <a:gd name="connsiteX45" fmla="*/ 80639 w 4883511"/>
              <a:gd name="connsiteY45" fmla="*/ 7043608 h 7763814"/>
              <a:gd name="connsiteX46" fmla="*/ 30741 w 4883511"/>
              <a:gd name="connsiteY46" fmla="*/ 7064423 h 7763814"/>
              <a:gd name="connsiteX47" fmla="*/ 5792 w 4883511"/>
              <a:gd name="connsiteY47" fmla="*/ 7018630 h 7763814"/>
              <a:gd name="connsiteX48" fmla="*/ 9950 w 4883511"/>
              <a:gd name="connsiteY48" fmla="*/ 6935369 h 7763814"/>
              <a:gd name="connsiteX49" fmla="*/ 292706 w 4883511"/>
              <a:gd name="connsiteY49" fmla="*/ 6569021 h 7763814"/>
              <a:gd name="connsiteX50" fmla="*/ 330130 w 4883511"/>
              <a:gd name="connsiteY50" fmla="*/ 6510739 h 7763814"/>
              <a:gd name="connsiteX51" fmla="*/ 400819 w 4883511"/>
              <a:gd name="connsiteY51" fmla="*/ 6593999 h 7763814"/>
              <a:gd name="connsiteX52" fmla="*/ 442401 w 4883511"/>
              <a:gd name="connsiteY52" fmla="*/ 6618978 h 7763814"/>
              <a:gd name="connsiteX53" fmla="*/ 608728 w 4883511"/>
              <a:gd name="connsiteY53" fmla="*/ 6664771 h 7763814"/>
              <a:gd name="connsiteX54" fmla="*/ 754265 w 4883511"/>
              <a:gd name="connsiteY54" fmla="*/ 6631467 h 7763814"/>
              <a:gd name="connsiteX55" fmla="*/ 820796 w 4883511"/>
              <a:gd name="connsiteY55" fmla="*/ 6618978 h 7763814"/>
              <a:gd name="connsiteX56" fmla="*/ 949700 w 4883511"/>
              <a:gd name="connsiteY56" fmla="*/ 6627304 h 7763814"/>
              <a:gd name="connsiteX57" fmla="*/ 958016 w 4883511"/>
              <a:gd name="connsiteY57" fmla="*/ 6539880 h 7763814"/>
              <a:gd name="connsiteX58" fmla="*/ 1232456 w 4883511"/>
              <a:gd name="connsiteY58" fmla="*/ 6539880 h 7763814"/>
              <a:gd name="connsiteX59" fmla="*/ 1469473 w 4883511"/>
              <a:gd name="connsiteY59" fmla="*/ 6448293 h 7763814"/>
              <a:gd name="connsiteX60" fmla="*/ 1951822 w 4883511"/>
              <a:gd name="connsiteY60" fmla="*/ 6206836 h 7763814"/>
              <a:gd name="connsiteX61" fmla="*/ 2147257 w 4883511"/>
              <a:gd name="connsiteY61" fmla="*/ 6140228 h 7763814"/>
              <a:gd name="connsiteX62" fmla="*/ 2326059 w 4883511"/>
              <a:gd name="connsiteY62" fmla="*/ 6056967 h 7763814"/>
              <a:gd name="connsiteX63" fmla="*/ 2450804 w 4883511"/>
              <a:gd name="connsiteY63" fmla="*/ 5973706 h 7763814"/>
              <a:gd name="connsiteX64" fmla="*/ 2529810 w 4883511"/>
              <a:gd name="connsiteY64" fmla="*/ 5927913 h 7763814"/>
              <a:gd name="connsiteX65" fmla="*/ 3145221 w 4883511"/>
              <a:gd name="connsiteY65" fmla="*/ 5320108 h 7763814"/>
              <a:gd name="connsiteX66" fmla="*/ 3336498 w 4883511"/>
              <a:gd name="connsiteY66" fmla="*/ 5003717 h 7763814"/>
              <a:gd name="connsiteX67" fmla="*/ 3502825 w 4883511"/>
              <a:gd name="connsiteY67" fmla="*/ 4828869 h 7763814"/>
              <a:gd name="connsiteX68" fmla="*/ 3436294 w 4883511"/>
              <a:gd name="connsiteY68" fmla="*/ 4703978 h 7763814"/>
              <a:gd name="connsiteX69" fmla="*/ 3390554 w 4883511"/>
              <a:gd name="connsiteY69" fmla="*/ 4662348 h 7763814"/>
              <a:gd name="connsiteX70" fmla="*/ 3178487 w 4883511"/>
              <a:gd name="connsiteY70" fmla="*/ 4574924 h 7763814"/>
              <a:gd name="connsiteX71" fmla="*/ 2667030 w 4883511"/>
              <a:gd name="connsiteY71" fmla="*/ 4524967 h 7763814"/>
              <a:gd name="connsiteX72" fmla="*/ 1731438 w 4883511"/>
              <a:gd name="connsiteY72" fmla="*/ 4774750 h 7763814"/>
              <a:gd name="connsiteX73" fmla="*/ 1527687 w 4883511"/>
              <a:gd name="connsiteY73" fmla="*/ 4795565 h 7763814"/>
              <a:gd name="connsiteX74" fmla="*/ 475667 w 4883511"/>
              <a:gd name="connsiteY74" fmla="*/ 5116119 h 7763814"/>
              <a:gd name="connsiteX75" fmla="*/ 409136 w 4883511"/>
              <a:gd name="connsiteY75" fmla="*/ 5145261 h 7763814"/>
              <a:gd name="connsiteX76" fmla="*/ 375870 w 4883511"/>
              <a:gd name="connsiteY76" fmla="*/ 5132772 h 7763814"/>
              <a:gd name="connsiteX77" fmla="*/ 617045 w 4883511"/>
              <a:gd name="connsiteY77" fmla="*/ 4978739 h 7763814"/>
              <a:gd name="connsiteX78" fmla="*/ 741790 w 4883511"/>
              <a:gd name="connsiteY78" fmla="*/ 4845522 h 7763814"/>
              <a:gd name="connsiteX79" fmla="*/ 937225 w 4883511"/>
              <a:gd name="connsiteY79" fmla="*/ 4633206 h 7763814"/>
              <a:gd name="connsiteX80" fmla="*/ 1099394 w 4883511"/>
              <a:gd name="connsiteY80" fmla="*/ 4466685 h 7763814"/>
              <a:gd name="connsiteX81" fmla="*/ 1165925 w 4883511"/>
              <a:gd name="connsiteY81" fmla="*/ 4287674 h 7763814"/>
              <a:gd name="connsiteX82" fmla="*/ 1203349 w 4883511"/>
              <a:gd name="connsiteY82" fmla="*/ 4225228 h 7763814"/>
              <a:gd name="connsiteX83" fmla="*/ 1577585 w 4883511"/>
              <a:gd name="connsiteY83" fmla="*/ 3975446 h 7763814"/>
              <a:gd name="connsiteX84" fmla="*/ 1644116 w 4883511"/>
              <a:gd name="connsiteY84" fmla="*/ 3942141 h 7763814"/>
              <a:gd name="connsiteX85" fmla="*/ 1868658 w 4883511"/>
              <a:gd name="connsiteY85" fmla="*/ 3717337 h 7763814"/>
              <a:gd name="connsiteX86" fmla="*/ 1976771 w 4883511"/>
              <a:gd name="connsiteY86" fmla="*/ 3584120 h 7763814"/>
              <a:gd name="connsiteX87" fmla="*/ 2005878 w 4883511"/>
              <a:gd name="connsiteY87" fmla="*/ 3338500 h 7763814"/>
              <a:gd name="connsiteX88" fmla="*/ 2829199 w 4883511"/>
              <a:gd name="connsiteY88" fmla="*/ 2530870 h 7763814"/>
              <a:gd name="connsiteX89" fmla="*/ 2895730 w 4883511"/>
              <a:gd name="connsiteY89" fmla="*/ 2572500 h 7763814"/>
              <a:gd name="connsiteX90" fmla="*/ 3053741 w 4883511"/>
              <a:gd name="connsiteY90" fmla="*/ 2339370 h 7763814"/>
              <a:gd name="connsiteX91" fmla="*/ 3174329 w 4883511"/>
              <a:gd name="connsiteY91" fmla="*/ 1993838 h 7763814"/>
              <a:gd name="connsiteX92" fmla="*/ 3157696 w 4883511"/>
              <a:gd name="connsiteY92" fmla="*/ 1818990 h 7763814"/>
              <a:gd name="connsiteX93" fmla="*/ 3186803 w 4883511"/>
              <a:gd name="connsiteY93" fmla="*/ 1639979 h 7763814"/>
              <a:gd name="connsiteX94" fmla="*/ 3182645 w 4883511"/>
              <a:gd name="connsiteY94" fmla="*/ 1619164 h 7763814"/>
              <a:gd name="connsiteX95" fmla="*/ 3012159 w 4883511"/>
              <a:gd name="connsiteY95" fmla="*/ 1352729 h 7763814"/>
              <a:gd name="connsiteX96" fmla="*/ 2808408 w 4883511"/>
              <a:gd name="connsiteY96" fmla="*/ 1277794 h 7763814"/>
              <a:gd name="connsiteX97" fmla="*/ 2812566 w 4883511"/>
              <a:gd name="connsiteY97" fmla="*/ 1211186 h 7763814"/>
              <a:gd name="connsiteX98" fmla="*/ 2467437 w 4883511"/>
              <a:gd name="connsiteY98" fmla="*/ 1261142 h 7763814"/>
              <a:gd name="connsiteX99" fmla="*/ 2159731 w 4883511"/>
              <a:gd name="connsiteY99" fmla="*/ 1394359 h 7763814"/>
              <a:gd name="connsiteX100" fmla="*/ 1856184 w 4883511"/>
              <a:gd name="connsiteY100" fmla="*/ 1523414 h 7763814"/>
              <a:gd name="connsiteX101" fmla="*/ 1681540 w 4883511"/>
              <a:gd name="connsiteY101" fmla="*/ 1590022 h 7763814"/>
              <a:gd name="connsiteX102" fmla="*/ 1244931 w 4883511"/>
              <a:gd name="connsiteY102" fmla="*/ 1644142 h 7763814"/>
              <a:gd name="connsiteX103" fmla="*/ 958016 w 4883511"/>
              <a:gd name="connsiteY103" fmla="*/ 1673283 h 7763814"/>
              <a:gd name="connsiteX104" fmla="*/ 824954 w 4883511"/>
              <a:gd name="connsiteY104" fmla="*/ 1644142 h 7763814"/>
              <a:gd name="connsiteX105" fmla="*/ 625361 w 4883511"/>
              <a:gd name="connsiteY105" fmla="*/ 1435990 h 7763814"/>
              <a:gd name="connsiteX106" fmla="*/ 646152 w 4883511"/>
              <a:gd name="connsiteY106" fmla="*/ 1415175 h 7763814"/>
              <a:gd name="connsiteX107" fmla="*/ 783372 w 4883511"/>
              <a:gd name="connsiteY107" fmla="*/ 1502599 h 7763814"/>
              <a:gd name="connsiteX108" fmla="*/ 804163 w 4883511"/>
              <a:gd name="connsiteY108" fmla="*/ 1448479 h 7763814"/>
              <a:gd name="connsiteX109" fmla="*/ 879011 w 4883511"/>
              <a:gd name="connsiteY109" fmla="*/ 1290283 h 7763814"/>
              <a:gd name="connsiteX110" fmla="*/ 949700 w 4883511"/>
              <a:gd name="connsiteY110" fmla="*/ 1169555 h 7763814"/>
              <a:gd name="connsiteX111" fmla="*/ 1007914 w 4883511"/>
              <a:gd name="connsiteY111" fmla="*/ 919773 h 7763814"/>
              <a:gd name="connsiteX112" fmla="*/ 978807 w 4883511"/>
              <a:gd name="connsiteY112" fmla="*/ 782392 h 7763814"/>
              <a:gd name="connsiteX113" fmla="*/ 1070287 w 4883511"/>
              <a:gd name="connsiteY113" fmla="*/ 532610 h 7763814"/>
              <a:gd name="connsiteX114" fmla="*/ 1319778 w 4883511"/>
              <a:gd name="connsiteY114" fmla="*/ 449349 h 7763814"/>
              <a:gd name="connsiteX115" fmla="*/ 1502738 w 4883511"/>
              <a:gd name="connsiteY115" fmla="*/ 482653 h 7763814"/>
              <a:gd name="connsiteX116" fmla="*/ 1615009 w 4883511"/>
              <a:gd name="connsiteY116" fmla="*/ 495142 h 7763814"/>
              <a:gd name="connsiteX117" fmla="*/ 1735596 w 4883511"/>
              <a:gd name="connsiteY117" fmla="*/ 503468 h 7763814"/>
              <a:gd name="connsiteX118" fmla="*/ 1843709 w 4883511"/>
              <a:gd name="connsiteY118" fmla="*/ 503468 h 7763814"/>
              <a:gd name="connsiteX119" fmla="*/ 1926873 w 4883511"/>
              <a:gd name="connsiteY119" fmla="*/ 478490 h 7763814"/>
              <a:gd name="connsiteX120" fmla="*/ 1906082 w 4883511"/>
              <a:gd name="connsiteY120" fmla="*/ 370251 h 7763814"/>
              <a:gd name="connsiteX121" fmla="*/ 1827076 w 4883511"/>
              <a:gd name="connsiteY121" fmla="*/ 299479 h 7763814"/>
              <a:gd name="connsiteX122" fmla="*/ 2022511 w 4883511"/>
              <a:gd name="connsiteY122" fmla="*/ 228708 h 7763814"/>
              <a:gd name="connsiteX123" fmla="*/ 2351008 w 4883511"/>
              <a:gd name="connsiteY123" fmla="*/ 45534 h 7763814"/>
              <a:gd name="connsiteX124" fmla="*/ 2463279 w 4883511"/>
              <a:gd name="connsiteY124" fmla="*/ 3903 h 7763814"/>
              <a:gd name="connsiteX125" fmla="*/ 2737589 w 4883511"/>
              <a:gd name="connsiteY125" fmla="*/ 0 h 7763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4883511" h="7763814">
                <a:moveTo>
                  <a:pt x="2737589" y="0"/>
                </a:moveTo>
                <a:cubicBezTo>
                  <a:pt x="3011639" y="0"/>
                  <a:pt x="3284521" y="16392"/>
                  <a:pt x="3552724" y="91327"/>
                </a:cubicBezTo>
                <a:cubicBezTo>
                  <a:pt x="3748158" y="149610"/>
                  <a:pt x="3956068" y="199566"/>
                  <a:pt x="4101604" y="366088"/>
                </a:cubicBezTo>
                <a:cubicBezTo>
                  <a:pt x="4155661" y="428534"/>
                  <a:pt x="4205559" y="499305"/>
                  <a:pt x="4255457" y="570077"/>
                </a:cubicBezTo>
                <a:cubicBezTo>
                  <a:pt x="4267932" y="590892"/>
                  <a:pt x="4272090" y="628360"/>
                  <a:pt x="4267932" y="653338"/>
                </a:cubicBezTo>
                <a:cubicBezTo>
                  <a:pt x="4247141" y="774066"/>
                  <a:pt x="4280406" y="819860"/>
                  <a:pt x="4400994" y="840675"/>
                </a:cubicBezTo>
                <a:cubicBezTo>
                  <a:pt x="4488315" y="853164"/>
                  <a:pt x="4492474" y="873979"/>
                  <a:pt x="4459208" y="957240"/>
                </a:cubicBezTo>
                <a:cubicBezTo>
                  <a:pt x="4446734" y="1003033"/>
                  <a:pt x="4450892" y="1057153"/>
                  <a:pt x="4455050" y="1107109"/>
                </a:cubicBezTo>
                <a:cubicBezTo>
                  <a:pt x="4455050" y="1157066"/>
                  <a:pt x="4471683" y="1202859"/>
                  <a:pt x="4479999" y="1252816"/>
                </a:cubicBezTo>
                <a:cubicBezTo>
                  <a:pt x="4492474" y="1319425"/>
                  <a:pt x="4504948" y="1381870"/>
                  <a:pt x="4513265" y="1444316"/>
                </a:cubicBezTo>
                <a:cubicBezTo>
                  <a:pt x="4517423" y="1465131"/>
                  <a:pt x="4525739" y="1485946"/>
                  <a:pt x="4525739" y="1502599"/>
                </a:cubicBezTo>
                <a:cubicBezTo>
                  <a:pt x="4500790" y="1627490"/>
                  <a:pt x="4479999" y="1752381"/>
                  <a:pt x="4446734" y="1877272"/>
                </a:cubicBezTo>
                <a:cubicBezTo>
                  <a:pt x="4405152" y="2035468"/>
                  <a:pt x="4351095" y="2193664"/>
                  <a:pt x="4313672" y="2356022"/>
                </a:cubicBezTo>
                <a:cubicBezTo>
                  <a:pt x="4234666" y="2655761"/>
                  <a:pt x="4072497" y="2905544"/>
                  <a:pt x="3843797" y="3113696"/>
                </a:cubicBezTo>
                <a:cubicBezTo>
                  <a:pt x="3756475" y="3192794"/>
                  <a:pt x="3660836" y="3263566"/>
                  <a:pt x="3573515" y="3342663"/>
                </a:cubicBezTo>
                <a:cubicBezTo>
                  <a:pt x="3556882" y="3363479"/>
                  <a:pt x="3561040" y="3405109"/>
                  <a:pt x="3556882" y="3438413"/>
                </a:cubicBezTo>
                <a:cubicBezTo>
                  <a:pt x="3565198" y="3446739"/>
                  <a:pt x="3573515" y="3450902"/>
                  <a:pt x="3581831" y="3455066"/>
                </a:cubicBezTo>
                <a:cubicBezTo>
                  <a:pt x="3511142" y="3509185"/>
                  <a:pt x="3436294" y="3563304"/>
                  <a:pt x="3340656" y="3629913"/>
                </a:cubicBezTo>
                <a:cubicBezTo>
                  <a:pt x="3394713" y="3617424"/>
                  <a:pt x="3423820" y="3613261"/>
                  <a:pt x="3457085" y="3604935"/>
                </a:cubicBezTo>
                <a:cubicBezTo>
                  <a:pt x="3515300" y="3584120"/>
                  <a:pt x="3573515" y="3559142"/>
                  <a:pt x="3631729" y="3546652"/>
                </a:cubicBezTo>
                <a:cubicBezTo>
                  <a:pt x="3660836" y="3538326"/>
                  <a:pt x="3702418" y="3546652"/>
                  <a:pt x="3727367" y="3563304"/>
                </a:cubicBezTo>
                <a:cubicBezTo>
                  <a:pt x="3810531" y="3613261"/>
                  <a:pt x="3889537" y="3675707"/>
                  <a:pt x="3972700" y="3729826"/>
                </a:cubicBezTo>
                <a:cubicBezTo>
                  <a:pt x="4342779" y="3967120"/>
                  <a:pt x="4608903" y="4304326"/>
                  <a:pt x="4870869" y="4645696"/>
                </a:cubicBezTo>
                <a:cubicBezTo>
                  <a:pt x="4883343" y="4658185"/>
                  <a:pt x="4887501" y="4691489"/>
                  <a:pt x="4879185" y="4708141"/>
                </a:cubicBezTo>
                <a:cubicBezTo>
                  <a:pt x="4758598" y="4941272"/>
                  <a:pt x="4633852" y="5170239"/>
                  <a:pt x="4500790" y="5399206"/>
                </a:cubicBezTo>
                <a:cubicBezTo>
                  <a:pt x="4442575" y="5494956"/>
                  <a:pt x="4330304" y="5561565"/>
                  <a:pt x="4334463" y="5694782"/>
                </a:cubicBezTo>
                <a:cubicBezTo>
                  <a:pt x="4334463" y="5707271"/>
                  <a:pt x="4317830" y="5723924"/>
                  <a:pt x="4301197" y="5732250"/>
                </a:cubicBezTo>
                <a:cubicBezTo>
                  <a:pt x="4168135" y="5803021"/>
                  <a:pt x="4089130" y="5919587"/>
                  <a:pt x="4035073" y="6056967"/>
                </a:cubicBezTo>
                <a:cubicBezTo>
                  <a:pt x="3956068" y="6248467"/>
                  <a:pt x="3814689" y="6381684"/>
                  <a:pt x="3652520" y="6498249"/>
                </a:cubicBezTo>
                <a:cubicBezTo>
                  <a:pt x="3531933" y="6585673"/>
                  <a:pt x="3403029" y="6664771"/>
                  <a:pt x="3332340" y="6810478"/>
                </a:cubicBezTo>
                <a:cubicBezTo>
                  <a:pt x="3311549" y="6852108"/>
                  <a:pt x="3253334" y="6881249"/>
                  <a:pt x="3207594" y="6906228"/>
                </a:cubicBezTo>
                <a:cubicBezTo>
                  <a:pt x="2870781" y="7060260"/>
                  <a:pt x="2533968" y="7214293"/>
                  <a:pt x="2201313" y="7372488"/>
                </a:cubicBezTo>
                <a:cubicBezTo>
                  <a:pt x="2101517" y="7418282"/>
                  <a:pt x="2010037" y="7484890"/>
                  <a:pt x="1910240" y="7526521"/>
                </a:cubicBezTo>
                <a:cubicBezTo>
                  <a:pt x="1806286" y="7568151"/>
                  <a:pt x="1731438" y="7618108"/>
                  <a:pt x="1739755" y="7763814"/>
                </a:cubicBezTo>
                <a:cubicBezTo>
                  <a:pt x="1698173" y="7726347"/>
                  <a:pt x="1681540" y="7709695"/>
                  <a:pt x="1660749" y="7688879"/>
                </a:cubicBezTo>
                <a:cubicBezTo>
                  <a:pt x="1590060" y="7618108"/>
                  <a:pt x="1515213" y="7584803"/>
                  <a:pt x="1407100" y="7626434"/>
                </a:cubicBezTo>
                <a:cubicBezTo>
                  <a:pt x="1348885" y="7647249"/>
                  <a:pt x="1278196" y="7638923"/>
                  <a:pt x="1211665" y="7626434"/>
                </a:cubicBezTo>
                <a:cubicBezTo>
                  <a:pt x="1124343" y="7613945"/>
                  <a:pt x="1037022" y="7588966"/>
                  <a:pt x="949700" y="7559825"/>
                </a:cubicBezTo>
                <a:cubicBezTo>
                  <a:pt x="887327" y="7539010"/>
                  <a:pt x="824954" y="7514032"/>
                  <a:pt x="775056" y="7476564"/>
                </a:cubicBezTo>
                <a:cubicBezTo>
                  <a:pt x="716841" y="7434934"/>
                  <a:pt x="679418" y="7434934"/>
                  <a:pt x="629519" y="7480727"/>
                </a:cubicBezTo>
                <a:cubicBezTo>
                  <a:pt x="562988" y="7543173"/>
                  <a:pt x="538039" y="7534847"/>
                  <a:pt x="513090" y="7447423"/>
                </a:cubicBezTo>
                <a:cubicBezTo>
                  <a:pt x="500616" y="7414119"/>
                  <a:pt x="500616" y="7376651"/>
                  <a:pt x="488141" y="7343347"/>
                </a:cubicBezTo>
                <a:cubicBezTo>
                  <a:pt x="483983" y="7326695"/>
                  <a:pt x="467350" y="7301717"/>
                  <a:pt x="459034" y="7305880"/>
                </a:cubicBezTo>
                <a:cubicBezTo>
                  <a:pt x="371712" y="7310043"/>
                  <a:pt x="363396" y="7239271"/>
                  <a:pt x="355079" y="7189314"/>
                </a:cubicBezTo>
                <a:cubicBezTo>
                  <a:pt x="334288" y="7068586"/>
                  <a:pt x="325972" y="6947858"/>
                  <a:pt x="313497" y="6843782"/>
                </a:cubicBezTo>
                <a:cubicBezTo>
                  <a:pt x="238650" y="6910391"/>
                  <a:pt x="159644" y="6976999"/>
                  <a:pt x="80639" y="7043608"/>
                </a:cubicBezTo>
                <a:cubicBezTo>
                  <a:pt x="68164" y="7056097"/>
                  <a:pt x="43215" y="7068586"/>
                  <a:pt x="30741" y="7064423"/>
                </a:cubicBezTo>
                <a:cubicBezTo>
                  <a:pt x="18266" y="7060260"/>
                  <a:pt x="5792" y="7035282"/>
                  <a:pt x="5792" y="7018630"/>
                </a:cubicBezTo>
                <a:cubicBezTo>
                  <a:pt x="1633" y="6989488"/>
                  <a:pt x="-6683" y="6952021"/>
                  <a:pt x="9950" y="6935369"/>
                </a:cubicBezTo>
                <a:cubicBezTo>
                  <a:pt x="101430" y="6810478"/>
                  <a:pt x="134695" y="6639793"/>
                  <a:pt x="292706" y="6569021"/>
                </a:cubicBezTo>
                <a:cubicBezTo>
                  <a:pt x="309339" y="6560695"/>
                  <a:pt x="313497" y="6531554"/>
                  <a:pt x="330130" y="6510739"/>
                </a:cubicBezTo>
                <a:cubicBezTo>
                  <a:pt x="355079" y="6539880"/>
                  <a:pt x="375870" y="6569021"/>
                  <a:pt x="400819" y="6593999"/>
                </a:cubicBezTo>
                <a:cubicBezTo>
                  <a:pt x="413294" y="6606488"/>
                  <a:pt x="425768" y="6614815"/>
                  <a:pt x="442401" y="6618978"/>
                </a:cubicBezTo>
                <a:cubicBezTo>
                  <a:pt x="492299" y="6635630"/>
                  <a:pt x="546356" y="6648119"/>
                  <a:pt x="608728" y="6664771"/>
                </a:cubicBezTo>
                <a:cubicBezTo>
                  <a:pt x="629519" y="6610652"/>
                  <a:pt x="687734" y="6606488"/>
                  <a:pt x="754265" y="6631467"/>
                </a:cubicBezTo>
                <a:cubicBezTo>
                  <a:pt x="775056" y="6635630"/>
                  <a:pt x="812480" y="6631467"/>
                  <a:pt x="820796" y="6618978"/>
                </a:cubicBezTo>
                <a:cubicBezTo>
                  <a:pt x="862378" y="6544043"/>
                  <a:pt x="899801" y="6569021"/>
                  <a:pt x="949700" y="6627304"/>
                </a:cubicBezTo>
                <a:cubicBezTo>
                  <a:pt x="949700" y="6593999"/>
                  <a:pt x="953858" y="6569021"/>
                  <a:pt x="958016" y="6539880"/>
                </a:cubicBezTo>
                <a:cubicBezTo>
                  <a:pt x="1053654" y="6610652"/>
                  <a:pt x="1140976" y="6581510"/>
                  <a:pt x="1232456" y="6539880"/>
                </a:cubicBezTo>
                <a:cubicBezTo>
                  <a:pt x="1311462" y="6506575"/>
                  <a:pt x="1386309" y="6464945"/>
                  <a:pt x="1469473" y="6448293"/>
                </a:cubicBezTo>
                <a:cubicBezTo>
                  <a:pt x="1648275" y="6402499"/>
                  <a:pt x="1810444" y="6331728"/>
                  <a:pt x="1951822" y="6206836"/>
                </a:cubicBezTo>
                <a:cubicBezTo>
                  <a:pt x="2001720" y="6165206"/>
                  <a:pt x="2080726" y="6144391"/>
                  <a:pt x="2147257" y="6140228"/>
                </a:cubicBezTo>
                <a:cubicBezTo>
                  <a:pt x="2226262" y="6136065"/>
                  <a:pt x="2280319" y="6119413"/>
                  <a:pt x="2326059" y="6056967"/>
                </a:cubicBezTo>
                <a:cubicBezTo>
                  <a:pt x="2359324" y="6019500"/>
                  <a:pt x="2409222" y="5998684"/>
                  <a:pt x="2450804" y="5973706"/>
                </a:cubicBezTo>
                <a:cubicBezTo>
                  <a:pt x="2475753" y="5957054"/>
                  <a:pt x="2509019" y="5948728"/>
                  <a:pt x="2529810" y="5927913"/>
                </a:cubicBezTo>
                <a:cubicBezTo>
                  <a:pt x="2737719" y="5728087"/>
                  <a:pt x="2949787" y="5532424"/>
                  <a:pt x="3145221" y="5320108"/>
                </a:cubicBezTo>
                <a:cubicBezTo>
                  <a:pt x="3228385" y="5232685"/>
                  <a:pt x="3282442" y="5111956"/>
                  <a:pt x="3336498" y="5003717"/>
                </a:cubicBezTo>
                <a:cubicBezTo>
                  <a:pt x="3373922" y="4924619"/>
                  <a:pt x="3411345" y="4858011"/>
                  <a:pt x="3502825" y="4828869"/>
                </a:cubicBezTo>
                <a:cubicBezTo>
                  <a:pt x="3482035" y="4783076"/>
                  <a:pt x="3461244" y="4741446"/>
                  <a:pt x="3436294" y="4703978"/>
                </a:cubicBezTo>
                <a:cubicBezTo>
                  <a:pt x="3427978" y="4687326"/>
                  <a:pt x="3407187" y="4670674"/>
                  <a:pt x="3390554" y="4662348"/>
                </a:cubicBezTo>
                <a:cubicBezTo>
                  <a:pt x="3319865" y="4633206"/>
                  <a:pt x="3245018" y="4612391"/>
                  <a:pt x="3178487" y="4574924"/>
                </a:cubicBezTo>
                <a:cubicBezTo>
                  <a:pt x="3012159" y="4487500"/>
                  <a:pt x="2841674" y="4491663"/>
                  <a:pt x="2667030" y="4524967"/>
                </a:cubicBezTo>
                <a:cubicBezTo>
                  <a:pt x="2351008" y="4587413"/>
                  <a:pt x="2030828" y="4649859"/>
                  <a:pt x="1731438" y="4774750"/>
                </a:cubicBezTo>
                <a:cubicBezTo>
                  <a:pt x="1669065" y="4799728"/>
                  <a:pt x="1594218" y="4787239"/>
                  <a:pt x="1527687" y="4795565"/>
                </a:cubicBezTo>
                <a:cubicBezTo>
                  <a:pt x="1157609" y="4833032"/>
                  <a:pt x="812480" y="4962087"/>
                  <a:pt x="475667" y="5116119"/>
                </a:cubicBezTo>
                <a:cubicBezTo>
                  <a:pt x="454876" y="5128608"/>
                  <a:pt x="429927" y="5136935"/>
                  <a:pt x="409136" y="5145261"/>
                </a:cubicBezTo>
                <a:cubicBezTo>
                  <a:pt x="404977" y="5145261"/>
                  <a:pt x="400819" y="5141098"/>
                  <a:pt x="375870" y="5132772"/>
                </a:cubicBezTo>
                <a:cubicBezTo>
                  <a:pt x="463192" y="5078652"/>
                  <a:pt x="538039" y="5024532"/>
                  <a:pt x="617045" y="4978739"/>
                </a:cubicBezTo>
                <a:cubicBezTo>
                  <a:pt x="675259" y="4945435"/>
                  <a:pt x="708525" y="4907967"/>
                  <a:pt x="741790" y="4845522"/>
                </a:cubicBezTo>
                <a:cubicBezTo>
                  <a:pt x="791688" y="4766424"/>
                  <a:pt x="870694" y="4699815"/>
                  <a:pt x="937225" y="4633206"/>
                </a:cubicBezTo>
                <a:cubicBezTo>
                  <a:pt x="991282" y="4574924"/>
                  <a:pt x="1057812" y="4529130"/>
                  <a:pt x="1099394" y="4466685"/>
                </a:cubicBezTo>
                <a:cubicBezTo>
                  <a:pt x="1132660" y="4416728"/>
                  <a:pt x="1140976" y="4345957"/>
                  <a:pt x="1165925" y="4287674"/>
                </a:cubicBezTo>
                <a:cubicBezTo>
                  <a:pt x="1174242" y="4266859"/>
                  <a:pt x="1182558" y="4233554"/>
                  <a:pt x="1203349" y="4225228"/>
                </a:cubicBezTo>
                <a:cubicBezTo>
                  <a:pt x="1340569" y="4162783"/>
                  <a:pt x="1473631" y="4092011"/>
                  <a:pt x="1577585" y="3975446"/>
                </a:cubicBezTo>
                <a:cubicBezTo>
                  <a:pt x="1594218" y="3954630"/>
                  <a:pt x="1619167" y="3946304"/>
                  <a:pt x="1644116" y="3942141"/>
                </a:cubicBezTo>
                <a:cubicBezTo>
                  <a:pt x="1768862" y="3913000"/>
                  <a:pt x="1818760" y="3817250"/>
                  <a:pt x="1868658" y="3717337"/>
                </a:cubicBezTo>
                <a:cubicBezTo>
                  <a:pt x="1893607" y="3667380"/>
                  <a:pt x="1931031" y="3617424"/>
                  <a:pt x="1976771" y="3584120"/>
                </a:cubicBezTo>
                <a:cubicBezTo>
                  <a:pt x="2134782" y="3467554"/>
                  <a:pt x="2138940" y="3463392"/>
                  <a:pt x="2005878" y="3338500"/>
                </a:cubicBezTo>
                <a:cubicBezTo>
                  <a:pt x="2213788" y="3005457"/>
                  <a:pt x="2504861" y="2755674"/>
                  <a:pt x="2829199" y="2530870"/>
                </a:cubicBezTo>
                <a:cubicBezTo>
                  <a:pt x="2845832" y="2543359"/>
                  <a:pt x="2870781" y="2560011"/>
                  <a:pt x="2895730" y="2572500"/>
                </a:cubicBezTo>
                <a:cubicBezTo>
                  <a:pt x="2995527" y="2526707"/>
                  <a:pt x="3049583" y="2464261"/>
                  <a:pt x="3053741" y="2339370"/>
                </a:cubicBezTo>
                <a:cubicBezTo>
                  <a:pt x="3057899" y="2222805"/>
                  <a:pt x="3070374" y="2089587"/>
                  <a:pt x="3174329" y="1993838"/>
                </a:cubicBezTo>
                <a:cubicBezTo>
                  <a:pt x="3245018" y="1927229"/>
                  <a:pt x="3228385" y="1873109"/>
                  <a:pt x="3157696" y="1818990"/>
                </a:cubicBezTo>
                <a:cubicBezTo>
                  <a:pt x="3232543" y="1769033"/>
                  <a:pt x="3249176" y="1710751"/>
                  <a:pt x="3186803" y="1639979"/>
                </a:cubicBezTo>
                <a:cubicBezTo>
                  <a:pt x="3182645" y="1635816"/>
                  <a:pt x="3178487" y="1623327"/>
                  <a:pt x="3182645" y="1619164"/>
                </a:cubicBezTo>
                <a:cubicBezTo>
                  <a:pt x="3236702" y="1460968"/>
                  <a:pt x="3078690" y="1431827"/>
                  <a:pt x="3012159" y="1352729"/>
                </a:cubicBezTo>
                <a:cubicBezTo>
                  <a:pt x="2974736" y="1306936"/>
                  <a:pt x="2883256" y="1302772"/>
                  <a:pt x="2808408" y="1277794"/>
                </a:cubicBezTo>
                <a:cubicBezTo>
                  <a:pt x="2808408" y="1261142"/>
                  <a:pt x="2812566" y="1227838"/>
                  <a:pt x="2812566" y="1211186"/>
                </a:cubicBezTo>
                <a:cubicBezTo>
                  <a:pt x="2691979" y="1227838"/>
                  <a:pt x="2579708" y="1232001"/>
                  <a:pt x="2467437" y="1261142"/>
                </a:cubicBezTo>
                <a:cubicBezTo>
                  <a:pt x="2359324" y="1294446"/>
                  <a:pt x="2255370" y="1340240"/>
                  <a:pt x="2159731" y="1394359"/>
                </a:cubicBezTo>
                <a:cubicBezTo>
                  <a:pt x="2059935" y="1452642"/>
                  <a:pt x="1972613" y="1510925"/>
                  <a:pt x="1856184" y="1523414"/>
                </a:cubicBezTo>
                <a:cubicBezTo>
                  <a:pt x="1797969" y="1531740"/>
                  <a:pt x="1739755" y="1581696"/>
                  <a:pt x="1681540" y="1590022"/>
                </a:cubicBezTo>
                <a:cubicBezTo>
                  <a:pt x="1536004" y="1615001"/>
                  <a:pt x="1390467" y="1627490"/>
                  <a:pt x="1244931" y="1644142"/>
                </a:cubicBezTo>
                <a:cubicBezTo>
                  <a:pt x="1149292" y="1656631"/>
                  <a:pt x="1053654" y="1669120"/>
                  <a:pt x="958016" y="1673283"/>
                </a:cubicBezTo>
                <a:cubicBezTo>
                  <a:pt x="912276" y="1673283"/>
                  <a:pt x="858220" y="1669120"/>
                  <a:pt x="824954" y="1644142"/>
                </a:cubicBezTo>
                <a:cubicBezTo>
                  <a:pt x="754265" y="1581696"/>
                  <a:pt x="691892" y="1506762"/>
                  <a:pt x="625361" y="1435990"/>
                </a:cubicBezTo>
                <a:cubicBezTo>
                  <a:pt x="633678" y="1427664"/>
                  <a:pt x="637836" y="1423501"/>
                  <a:pt x="646152" y="1415175"/>
                </a:cubicBezTo>
                <a:cubicBezTo>
                  <a:pt x="687734" y="1444316"/>
                  <a:pt x="733474" y="1469294"/>
                  <a:pt x="783372" y="1502599"/>
                </a:cubicBezTo>
                <a:cubicBezTo>
                  <a:pt x="791688" y="1477620"/>
                  <a:pt x="804163" y="1465131"/>
                  <a:pt x="804163" y="1448479"/>
                </a:cubicBezTo>
                <a:cubicBezTo>
                  <a:pt x="795847" y="1381870"/>
                  <a:pt x="820796" y="1331914"/>
                  <a:pt x="879011" y="1290283"/>
                </a:cubicBezTo>
                <a:cubicBezTo>
                  <a:pt x="916434" y="1265305"/>
                  <a:pt x="937225" y="1215349"/>
                  <a:pt x="949700" y="1169555"/>
                </a:cubicBezTo>
                <a:cubicBezTo>
                  <a:pt x="974649" y="1090457"/>
                  <a:pt x="999598" y="1007197"/>
                  <a:pt x="1007914" y="919773"/>
                </a:cubicBezTo>
                <a:cubicBezTo>
                  <a:pt x="1016230" y="878142"/>
                  <a:pt x="995440" y="824023"/>
                  <a:pt x="978807" y="782392"/>
                </a:cubicBezTo>
                <a:cubicBezTo>
                  <a:pt x="912276" y="611707"/>
                  <a:pt x="908118" y="607544"/>
                  <a:pt x="1070287" y="532610"/>
                </a:cubicBezTo>
                <a:cubicBezTo>
                  <a:pt x="1149292" y="495142"/>
                  <a:pt x="1232456" y="461838"/>
                  <a:pt x="1319778" y="449349"/>
                </a:cubicBezTo>
                <a:cubicBezTo>
                  <a:pt x="1377993" y="436860"/>
                  <a:pt x="1440365" y="470164"/>
                  <a:pt x="1502738" y="482653"/>
                </a:cubicBezTo>
                <a:cubicBezTo>
                  <a:pt x="1531845" y="486816"/>
                  <a:pt x="1560953" y="486816"/>
                  <a:pt x="1615009" y="495142"/>
                </a:cubicBezTo>
                <a:cubicBezTo>
                  <a:pt x="1631642" y="524284"/>
                  <a:pt x="1669065" y="549262"/>
                  <a:pt x="1735596" y="503468"/>
                </a:cubicBezTo>
                <a:cubicBezTo>
                  <a:pt x="1760546" y="486816"/>
                  <a:pt x="1806286" y="503468"/>
                  <a:pt x="1843709" y="503468"/>
                </a:cubicBezTo>
                <a:cubicBezTo>
                  <a:pt x="1872817" y="499305"/>
                  <a:pt x="1922715" y="490979"/>
                  <a:pt x="1926873" y="478490"/>
                </a:cubicBezTo>
                <a:cubicBezTo>
                  <a:pt x="1931031" y="445186"/>
                  <a:pt x="1922715" y="403555"/>
                  <a:pt x="1906082" y="370251"/>
                </a:cubicBezTo>
                <a:cubicBezTo>
                  <a:pt x="1893607" y="345273"/>
                  <a:pt x="1860342" y="328620"/>
                  <a:pt x="1827076" y="299479"/>
                </a:cubicBezTo>
                <a:cubicBezTo>
                  <a:pt x="1897766" y="274501"/>
                  <a:pt x="1964297" y="257849"/>
                  <a:pt x="2022511" y="228708"/>
                </a:cubicBezTo>
                <a:cubicBezTo>
                  <a:pt x="2134782" y="170425"/>
                  <a:pt x="2238737" y="107979"/>
                  <a:pt x="2351008" y="45534"/>
                </a:cubicBezTo>
                <a:cubicBezTo>
                  <a:pt x="2384273" y="28882"/>
                  <a:pt x="2425855" y="3903"/>
                  <a:pt x="2463279" y="3903"/>
                </a:cubicBezTo>
                <a:cubicBezTo>
                  <a:pt x="2554759" y="1822"/>
                  <a:pt x="2646239" y="0"/>
                  <a:pt x="27375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>
            <a:spLocks noGrp="1"/>
          </p:cNvSpPr>
          <p:nvPr>
            <p:ph type="pic" sz="quarter" idx="10"/>
          </p:nvPr>
        </p:nvSpPr>
        <p:spPr>
          <a:xfrm>
            <a:off x="-960867" y="-292101"/>
            <a:ext cx="7332830" cy="7731167"/>
          </a:xfrm>
          <a:custGeom>
            <a:avLst/>
            <a:gdLst>
              <a:gd name="connsiteX0" fmla="*/ 3959813 w 7332830"/>
              <a:gd name="connsiteY0" fmla="*/ 0 h 7731167"/>
              <a:gd name="connsiteX1" fmla="*/ 3858495 w 7332830"/>
              <a:gd name="connsiteY1" fmla="*/ 54963 h 7731167"/>
              <a:gd name="connsiteX2" fmla="*/ 4343974 w 7332830"/>
              <a:gd name="connsiteY2" fmla="*/ 202939 h 7731167"/>
              <a:gd name="connsiteX3" fmla="*/ 4567716 w 7332830"/>
              <a:gd name="connsiteY3" fmla="*/ 190255 h 7731167"/>
              <a:gd name="connsiteX4" fmla="*/ 4669033 w 7332830"/>
              <a:gd name="connsiteY4" fmla="*/ 228307 h 7731167"/>
              <a:gd name="connsiteX5" fmla="*/ 4656368 w 7332830"/>
              <a:gd name="connsiteY5" fmla="*/ 422790 h 7731167"/>
              <a:gd name="connsiteX6" fmla="*/ 4529722 w 7332830"/>
              <a:gd name="connsiteY6" fmla="*/ 528487 h 7731167"/>
              <a:gd name="connsiteX7" fmla="*/ 4487506 w 7332830"/>
              <a:gd name="connsiteY7" fmla="*/ 642641 h 7731167"/>
              <a:gd name="connsiteX8" fmla="*/ 4643704 w 7332830"/>
              <a:gd name="connsiteY8" fmla="*/ 608817 h 7731167"/>
              <a:gd name="connsiteX9" fmla="*/ 4723913 w 7332830"/>
              <a:gd name="connsiteY9" fmla="*/ 634185 h 7731167"/>
              <a:gd name="connsiteX10" fmla="*/ 4812566 w 7332830"/>
              <a:gd name="connsiteY10" fmla="*/ 706059 h 7731167"/>
              <a:gd name="connsiteX11" fmla="*/ 4892775 w 7332830"/>
              <a:gd name="connsiteY11" fmla="*/ 841352 h 7731167"/>
              <a:gd name="connsiteX12" fmla="*/ 4922326 w 7332830"/>
              <a:gd name="connsiteY12" fmla="*/ 1179583 h 7731167"/>
              <a:gd name="connsiteX13" fmla="*/ 4913883 w 7332830"/>
              <a:gd name="connsiteY13" fmla="*/ 1344471 h 7731167"/>
              <a:gd name="connsiteX14" fmla="*/ 4808344 w 7332830"/>
              <a:gd name="connsiteY14" fmla="*/ 1475536 h 7731167"/>
              <a:gd name="connsiteX15" fmla="*/ 4956098 w 7332830"/>
              <a:gd name="connsiteY15" fmla="*/ 1509359 h 7731167"/>
              <a:gd name="connsiteX16" fmla="*/ 4850560 w 7332830"/>
              <a:gd name="connsiteY16" fmla="*/ 1648880 h 7731167"/>
              <a:gd name="connsiteX17" fmla="*/ 4981428 w 7332830"/>
              <a:gd name="connsiteY17" fmla="*/ 2105493 h 7731167"/>
              <a:gd name="connsiteX18" fmla="*/ 5023643 w 7332830"/>
              <a:gd name="connsiteY18" fmla="*/ 2312660 h 7731167"/>
              <a:gd name="connsiteX19" fmla="*/ 5061637 w 7332830"/>
              <a:gd name="connsiteY19" fmla="*/ 2714310 h 7731167"/>
              <a:gd name="connsiteX20" fmla="*/ 5082745 w 7332830"/>
              <a:gd name="connsiteY20" fmla="*/ 2870742 h 7731167"/>
              <a:gd name="connsiteX21" fmla="*/ 5120739 w 7332830"/>
              <a:gd name="connsiteY21" fmla="*/ 3056770 h 7731167"/>
              <a:gd name="connsiteX22" fmla="*/ 5205170 w 7332830"/>
              <a:gd name="connsiteY22" fmla="*/ 3069454 h 7731167"/>
              <a:gd name="connsiteX23" fmla="*/ 5420469 w 7332830"/>
              <a:gd name="connsiteY23" fmla="*/ 3086365 h 7731167"/>
              <a:gd name="connsiteX24" fmla="*/ 5555558 w 7332830"/>
              <a:gd name="connsiteY24" fmla="*/ 3099049 h 7731167"/>
              <a:gd name="connsiteX25" fmla="*/ 5610438 w 7332830"/>
              <a:gd name="connsiteY25" fmla="*/ 3111732 h 7731167"/>
              <a:gd name="connsiteX26" fmla="*/ 5990378 w 7332830"/>
              <a:gd name="connsiteY26" fmla="*/ 3327355 h 7731167"/>
              <a:gd name="connsiteX27" fmla="*/ 6159240 w 7332830"/>
              <a:gd name="connsiteY27" fmla="*/ 3348495 h 7731167"/>
              <a:gd name="connsiteX28" fmla="*/ 6205677 w 7332830"/>
              <a:gd name="connsiteY28" fmla="*/ 3263937 h 7731167"/>
              <a:gd name="connsiteX29" fmla="*/ 6243671 w 7332830"/>
              <a:gd name="connsiteY29" fmla="*/ 3373862 h 7731167"/>
              <a:gd name="connsiteX30" fmla="*/ 6328102 w 7332830"/>
              <a:gd name="connsiteY30" fmla="*/ 3475332 h 7731167"/>
              <a:gd name="connsiteX31" fmla="*/ 6374539 w 7332830"/>
              <a:gd name="connsiteY31" fmla="*/ 3513383 h 7731167"/>
              <a:gd name="connsiteX32" fmla="*/ 6585616 w 7332830"/>
              <a:gd name="connsiteY32" fmla="*/ 3813563 h 7731167"/>
              <a:gd name="connsiteX33" fmla="*/ 6606724 w 7332830"/>
              <a:gd name="connsiteY33" fmla="*/ 3834703 h 7731167"/>
              <a:gd name="connsiteX34" fmla="*/ 6648939 w 7332830"/>
              <a:gd name="connsiteY34" fmla="*/ 3758601 h 7731167"/>
              <a:gd name="connsiteX35" fmla="*/ 6665826 w 7332830"/>
              <a:gd name="connsiteY35" fmla="*/ 3788196 h 7731167"/>
              <a:gd name="connsiteX36" fmla="*/ 6902232 w 7332830"/>
              <a:gd name="connsiteY36" fmla="*/ 4392785 h 7731167"/>
              <a:gd name="connsiteX37" fmla="*/ 6919118 w 7332830"/>
              <a:gd name="connsiteY37" fmla="*/ 4418153 h 7731167"/>
              <a:gd name="connsiteX38" fmla="*/ 6990885 w 7332830"/>
              <a:gd name="connsiteY38" fmla="*/ 4063009 h 7731167"/>
              <a:gd name="connsiteX39" fmla="*/ 7062651 w 7332830"/>
              <a:gd name="connsiteY39" fmla="*/ 4168707 h 7731167"/>
              <a:gd name="connsiteX40" fmla="*/ 7163968 w 7332830"/>
              <a:gd name="connsiteY40" fmla="*/ 4447748 h 7731167"/>
              <a:gd name="connsiteX41" fmla="*/ 7332830 w 7332830"/>
              <a:gd name="connsiteY41" fmla="*/ 4528078 h 7731167"/>
              <a:gd name="connsiteX42" fmla="*/ 7328609 w 7332830"/>
              <a:gd name="connsiteY42" fmla="*/ 4557673 h 7731167"/>
              <a:gd name="connsiteX43" fmla="*/ 7290615 w 7332830"/>
              <a:gd name="connsiteY43" fmla="*/ 4604180 h 7731167"/>
              <a:gd name="connsiteX44" fmla="*/ 7185076 w 7332830"/>
              <a:gd name="connsiteY44" fmla="*/ 4667599 h 7731167"/>
              <a:gd name="connsiteX45" fmla="*/ 7071094 w 7332830"/>
              <a:gd name="connsiteY45" fmla="*/ 4621092 h 7731167"/>
              <a:gd name="connsiteX46" fmla="*/ 7092202 w 7332830"/>
              <a:gd name="connsiteY46" fmla="*/ 4726789 h 7731167"/>
              <a:gd name="connsiteX47" fmla="*/ 6936005 w 7332830"/>
              <a:gd name="connsiteY47" fmla="*/ 4688738 h 7731167"/>
              <a:gd name="connsiteX48" fmla="*/ 6830466 w 7332830"/>
              <a:gd name="connsiteY48" fmla="*/ 4671826 h 7731167"/>
              <a:gd name="connsiteX49" fmla="*/ 6708041 w 7332830"/>
              <a:gd name="connsiteY49" fmla="*/ 4621092 h 7731167"/>
              <a:gd name="connsiteX50" fmla="*/ 6577173 w 7332830"/>
              <a:gd name="connsiteY50" fmla="*/ 4608408 h 7731167"/>
              <a:gd name="connsiteX51" fmla="*/ 6543401 w 7332830"/>
              <a:gd name="connsiteY51" fmla="*/ 4671826 h 7731167"/>
              <a:gd name="connsiteX52" fmla="*/ 6505407 w 7332830"/>
              <a:gd name="connsiteY52" fmla="*/ 4591496 h 7731167"/>
              <a:gd name="connsiteX53" fmla="*/ 6492742 w 7332830"/>
              <a:gd name="connsiteY53" fmla="*/ 4633775 h 7731167"/>
              <a:gd name="connsiteX54" fmla="*/ 6480077 w 7332830"/>
              <a:gd name="connsiteY54" fmla="*/ 4629548 h 7731167"/>
              <a:gd name="connsiteX55" fmla="*/ 6332323 w 7332830"/>
              <a:gd name="connsiteY55" fmla="*/ 4544990 h 7731167"/>
              <a:gd name="connsiteX56" fmla="*/ 6226785 w 7332830"/>
              <a:gd name="connsiteY56" fmla="*/ 4506939 h 7731167"/>
              <a:gd name="connsiteX57" fmla="*/ 6003042 w 7332830"/>
              <a:gd name="connsiteY57" fmla="*/ 4451976 h 7731167"/>
              <a:gd name="connsiteX58" fmla="*/ 5901725 w 7332830"/>
              <a:gd name="connsiteY58" fmla="*/ 4384329 h 7731167"/>
              <a:gd name="connsiteX59" fmla="*/ 5804630 w 7332830"/>
              <a:gd name="connsiteY59" fmla="*/ 4333595 h 7731167"/>
              <a:gd name="connsiteX60" fmla="*/ 5610438 w 7332830"/>
              <a:gd name="connsiteY60" fmla="*/ 4274404 h 7731167"/>
              <a:gd name="connsiteX61" fmla="*/ 5424690 w 7332830"/>
              <a:gd name="connsiteY61" fmla="*/ 4232125 h 7731167"/>
              <a:gd name="connsiteX62" fmla="*/ 5217834 w 7332830"/>
              <a:gd name="connsiteY62" fmla="*/ 4219442 h 7731167"/>
              <a:gd name="connsiteX63" fmla="*/ 5230499 w 7332830"/>
              <a:gd name="connsiteY63" fmla="*/ 4701422 h 7731167"/>
              <a:gd name="connsiteX64" fmla="*/ 5217834 w 7332830"/>
              <a:gd name="connsiteY64" fmla="*/ 4790208 h 7731167"/>
              <a:gd name="connsiteX65" fmla="*/ 5192505 w 7332830"/>
              <a:gd name="connsiteY65" fmla="*/ 5018514 h 7731167"/>
              <a:gd name="connsiteX66" fmla="*/ 5188284 w 7332830"/>
              <a:gd name="connsiteY66" fmla="*/ 5086160 h 7731167"/>
              <a:gd name="connsiteX67" fmla="*/ 5146068 w 7332830"/>
              <a:gd name="connsiteY67" fmla="*/ 5310239 h 7731167"/>
              <a:gd name="connsiteX68" fmla="*/ 5133403 w 7332830"/>
              <a:gd name="connsiteY68" fmla="*/ 5415936 h 7731167"/>
              <a:gd name="connsiteX69" fmla="*/ 5074302 w 7332830"/>
              <a:gd name="connsiteY69" fmla="*/ 5656927 h 7731167"/>
              <a:gd name="connsiteX70" fmla="*/ 5010978 w 7332830"/>
              <a:gd name="connsiteY70" fmla="*/ 5859866 h 7731167"/>
              <a:gd name="connsiteX71" fmla="*/ 4968763 w 7332830"/>
              <a:gd name="connsiteY71" fmla="*/ 6045893 h 7731167"/>
              <a:gd name="connsiteX72" fmla="*/ 4947655 w 7332830"/>
              <a:gd name="connsiteY72" fmla="*/ 6109311 h 7731167"/>
              <a:gd name="connsiteX73" fmla="*/ 4643704 w 7332830"/>
              <a:gd name="connsiteY73" fmla="*/ 6553241 h 7731167"/>
              <a:gd name="connsiteX74" fmla="*/ 4584602 w 7332830"/>
              <a:gd name="connsiteY74" fmla="*/ 6768863 h 7731167"/>
              <a:gd name="connsiteX75" fmla="*/ 4635261 w 7332830"/>
              <a:gd name="connsiteY75" fmla="*/ 6849193 h 7731167"/>
              <a:gd name="connsiteX76" fmla="*/ 4571937 w 7332830"/>
              <a:gd name="connsiteY76" fmla="*/ 6853421 h 7731167"/>
              <a:gd name="connsiteX77" fmla="*/ 4415740 w 7332830"/>
              <a:gd name="connsiteY77" fmla="*/ 6946435 h 7731167"/>
              <a:gd name="connsiteX78" fmla="*/ 4373525 w 7332830"/>
              <a:gd name="connsiteY78" fmla="*/ 6988714 h 7731167"/>
              <a:gd name="connsiteX79" fmla="*/ 4035800 w 7332830"/>
              <a:gd name="connsiteY79" fmla="*/ 7162058 h 7731167"/>
              <a:gd name="connsiteX80" fmla="*/ 3997806 w 7332830"/>
              <a:gd name="connsiteY80" fmla="*/ 7187425 h 7731167"/>
              <a:gd name="connsiteX81" fmla="*/ 4056908 w 7332830"/>
              <a:gd name="connsiteY81" fmla="*/ 7259300 h 7731167"/>
              <a:gd name="connsiteX82" fmla="*/ 4056908 w 7332830"/>
              <a:gd name="connsiteY82" fmla="*/ 7284667 h 7731167"/>
              <a:gd name="connsiteX83" fmla="*/ 3655861 w 7332830"/>
              <a:gd name="connsiteY83" fmla="*/ 7364997 h 7731167"/>
              <a:gd name="connsiteX84" fmla="*/ 3427898 w 7332830"/>
              <a:gd name="connsiteY84" fmla="*/ 7381909 h 7731167"/>
              <a:gd name="connsiteX85" fmla="*/ 3347688 w 7332830"/>
              <a:gd name="connsiteY85" fmla="*/ 7398820 h 7731167"/>
              <a:gd name="connsiteX86" fmla="*/ 3676969 w 7332830"/>
              <a:gd name="connsiteY86" fmla="*/ 7597531 h 7731167"/>
              <a:gd name="connsiteX87" fmla="*/ 3550322 w 7332830"/>
              <a:gd name="connsiteY87" fmla="*/ 7652494 h 7731167"/>
              <a:gd name="connsiteX88" fmla="*/ 3216820 w 7332830"/>
              <a:gd name="connsiteY88" fmla="*/ 7694773 h 7731167"/>
              <a:gd name="connsiteX89" fmla="*/ 3140832 w 7332830"/>
              <a:gd name="connsiteY89" fmla="*/ 7707457 h 7731167"/>
              <a:gd name="connsiteX90" fmla="*/ 3043737 w 7332830"/>
              <a:gd name="connsiteY90" fmla="*/ 7686317 h 7731167"/>
              <a:gd name="connsiteX91" fmla="*/ 3060623 w 7332830"/>
              <a:gd name="connsiteY91" fmla="*/ 7589075 h 7731167"/>
              <a:gd name="connsiteX92" fmla="*/ 3149275 w 7332830"/>
              <a:gd name="connsiteY92" fmla="*/ 7521429 h 7731167"/>
              <a:gd name="connsiteX93" fmla="*/ 3009964 w 7332830"/>
              <a:gd name="connsiteY93" fmla="*/ 7521429 h 7731167"/>
              <a:gd name="connsiteX94" fmla="*/ 3081731 w 7332830"/>
              <a:gd name="connsiteY94" fmla="*/ 7356541 h 7731167"/>
              <a:gd name="connsiteX95" fmla="*/ 3136611 w 7332830"/>
              <a:gd name="connsiteY95" fmla="*/ 7204337 h 7731167"/>
              <a:gd name="connsiteX96" fmla="*/ 3221041 w 7332830"/>
              <a:gd name="connsiteY96" fmla="*/ 7090184 h 7731167"/>
              <a:gd name="connsiteX97" fmla="*/ 3254814 w 7332830"/>
              <a:gd name="connsiteY97" fmla="*/ 6942207 h 7731167"/>
              <a:gd name="connsiteX98" fmla="*/ 3216820 w 7332830"/>
              <a:gd name="connsiteY98" fmla="*/ 6870333 h 7731167"/>
              <a:gd name="connsiteX99" fmla="*/ 3297029 w 7332830"/>
              <a:gd name="connsiteY99" fmla="*/ 6849193 h 7731167"/>
              <a:gd name="connsiteX100" fmla="*/ 3246371 w 7332830"/>
              <a:gd name="connsiteY100" fmla="*/ 6815370 h 7731167"/>
              <a:gd name="connsiteX101" fmla="*/ 3381461 w 7332830"/>
              <a:gd name="connsiteY101" fmla="*/ 6650482 h 7731167"/>
              <a:gd name="connsiteX102" fmla="*/ 3436341 w 7332830"/>
              <a:gd name="connsiteY102" fmla="*/ 6544785 h 7731167"/>
              <a:gd name="connsiteX103" fmla="*/ 3550322 w 7332830"/>
              <a:gd name="connsiteY103" fmla="*/ 6265744 h 7731167"/>
              <a:gd name="connsiteX104" fmla="*/ 3638975 w 7332830"/>
              <a:gd name="connsiteY104" fmla="*/ 6164274 h 7731167"/>
              <a:gd name="connsiteX105" fmla="*/ 3702298 w 7332830"/>
              <a:gd name="connsiteY105" fmla="*/ 6054349 h 7731167"/>
              <a:gd name="connsiteX106" fmla="*/ 3710741 w 7332830"/>
              <a:gd name="connsiteY106" fmla="*/ 6016298 h 7731167"/>
              <a:gd name="connsiteX107" fmla="*/ 3926040 w 7332830"/>
              <a:gd name="connsiteY107" fmla="*/ 5306011 h 7731167"/>
              <a:gd name="connsiteX108" fmla="*/ 3926040 w 7332830"/>
              <a:gd name="connsiteY108" fmla="*/ 5280644 h 7731167"/>
              <a:gd name="connsiteX109" fmla="*/ 4061130 w 7332830"/>
              <a:gd name="connsiteY109" fmla="*/ 5018514 h 7731167"/>
              <a:gd name="connsiteX110" fmla="*/ 4078016 w 7332830"/>
              <a:gd name="connsiteY110" fmla="*/ 4811347 h 7731167"/>
              <a:gd name="connsiteX111" fmla="*/ 4069573 w 7332830"/>
              <a:gd name="connsiteY111" fmla="*/ 4388557 h 7731167"/>
              <a:gd name="connsiteX112" fmla="*/ 4044243 w 7332830"/>
              <a:gd name="connsiteY112" fmla="*/ 4388557 h 7731167"/>
              <a:gd name="connsiteX113" fmla="*/ 3993585 w 7332830"/>
              <a:gd name="connsiteY113" fmla="*/ 4460432 h 7731167"/>
              <a:gd name="connsiteX114" fmla="*/ 3955591 w 7332830"/>
              <a:gd name="connsiteY114" fmla="*/ 4392785 h 7731167"/>
              <a:gd name="connsiteX115" fmla="*/ 3795172 w 7332830"/>
              <a:gd name="connsiteY115" fmla="*/ 4409697 h 7731167"/>
              <a:gd name="connsiteX116" fmla="*/ 3643196 w 7332830"/>
              <a:gd name="connsiteY116" fmla="*/ 4498483 h 7731167"/>
              <a:gd name="connsiteX117" fmla="*/ 3499664 w 7332830"/>
              <a:gd name="connsiteY117" fmla="*/ 4346278 h 7731167"/>
              <a:gd name="connsiteX118" fmla="*/ 3330802 w 7332830"/>
              <a:gd name="connsiteY118" fmla="*/ 4380102 h 7731167"/>
              <a:gd name="connsiteX119" fmla="*/ 3305472 w 7332830"/>
              <a:gd name="connsiteY119" fmla="*/ 4473115 h 7731167"/>
              <a:gd name="connsiteX120" fmla="*/ 3174604 w 7332830"/>
              <a:gd name="connsiteY120" fmla="*/ 4612636 h 7731167"/>
              <a:gd name="connsiteX121" fmla="*/ 3026851 w 7332830"/>
              <a:gd name="connsiteY121" fmla="*/ 4574585 h 7731167"/>
              <a:gd name="connsiteX122" fmla="*/ 2929755 w 7332830"/>
              <a:gd name="connsiteY122" fmla="*/ 4481571 h 7731167"/>
              <a:gd name="connsiteX123" fmla="*/ 2874875 w 7332830"/>
              <a:gd name="connsiteY123" fmla="*/ 4443520 h 7731167"/>
              <a:gd name="connsiteX124" fmla="*/ 2824216 w 7332830"/>
              <a:gd name="connsiteY124" fmla="*/ 4477343 h 7731167"/>
              <a:gd name="connsiteX125" fmla="*/ 2701791 w 7332830"/>
              <a:gd name="connsiteY125" fmla="*/ 4638003 h 7731167"/>
              <a:gd name="connsiteX126" fmla="*/ 2625803 w 7332830"/>
              <a:gd name="connsiteY126" fmla="*/ 4654915 h 7731167"/>
              <a:gd name="connsiteX127" fmla="*/ 2507600 w 7332830"/>
              <a:gd name="connsiteY127" fmla="*/ 4709878 h 7731167"/>
              <a:gd name="connsiteX128" fmla="*/ 2292301 w 7332830"/>
              <a:gd name="connsiteY128" fmla="*/ 4747929 h 7731167"/>
              <a:gd name="connsiteX129" fmla="*/ 2064337 w 7332830"/>
              <a:gd name="connsiteY129" fmla="*/ 4773296 h 7731167"/>
              <a:gd name="connsiteX130" fmla="*/ 2030565 w 7332830"/>
              <a:gd name="connsiteY130" fmla="*/ 4714105 h 7731167"/>
              <a:gd name="connsiteX131" fmla="*/ 1882811 w 7332830"/>
              <a:gd name="connsiteY131" fmla="*/ 4764840 h 7731167"/>
              <a:gd name="connsiteX132" fmla="*/ 1684398 w 7332830"/>
              <a:gd name="connsiteY132" fmla="*/ 4870538 h 7731167"/>
              <a:gd name="connsiteX133" fmla="*/ 1274908 w 7332830"/>
              <a:gd name="connsiteY133" fmla="*/ 4845170 h 7731167"/>
              <a:gd name="connsiteX134" fmla="*/ 992064 w 7332830"/>
              <a:gd name="connsiteY134" fmla="*/ 4722561 h 7731167"/>
              <a:gd name="connsiteX135" fmla="*/ 1021615 w 7332830"/>
              <a:gd name="connsiteY135" fmla="*/ 4794436 h 7731167"/>
              <a:gd name="connsiteX136" fmla="*/ 979399 w 7332830"/>
              <a:gd name="connsiteY136" fmla="*/ 4785980 h 7731167"/>
              <a:gd name="connsiteX137" fmla="*/ 384161 w 7332830"/>
              <a:gd name="connsiteY137" fmla="*/ 4591496 h 7731167"/>
              <a:gd name="connsiteX138" fmla="*/ 375718 w 7332830"/>
              <a:gd name="connsiteY138" fmla="*/ 4591496 h 7731167"/>
              <a:gd name="connsiteX139" fmla="*/ 586795 w 7332830"/>
              <a:gd name="connsiteY139" fmla="*/ 4845170 h 7731167"/>
              <a:gd name="connsiteX140" fmla="*/ 472813 w 7332830"/>
              <a:gd name="connsiteY140" fmla="*/ 4828259 h 7731167"/>
              <a:gd name="connsiteX141" fmla="*/ 63323 w 7332830"/>
              <a:gd name="connsiteY141" fmla="*/ 4692966 h 7731167"/>
              <a:gd name="connsiteX142" fmla="*/ 0 w 7332830"/>
              <a:gd name="connsiteY142" fmla="*/ 4621092 h 7731167"/>
              <a:gd name="connsiteX143" fmla="*/ 75988 w 7332830"/>
              <a:gd name="connsiteY143" fmla="*/ 4583041 h 7731167"/>
              <a:gd name="connsiteX144" fmla="*/ 118203 w 7332830"/>
              <a:gd name="connsiteY144" fmla="*/ 4570357 h 7731167"/>
              <a:gd name="connsiteX145" fmla="*/ 21108 w 7332830"/>
              <a:gd name="connsiteY145" fmla="*/ 4523850 h 7731167"/>
              <a:gd name="connsiteX146" fmla="*/ 211077 w 7332830"/>
              <a:gd name="connsiteY146" fmla="*/ 4363190 h 7731167"/>
              <a:gd name="connsiteX147" fmla="*/ 274401 w 7332830"/>
              <a:gd name="connsiteY147" fmla="*/ 4350506 h 7731167"/>
              <a:gd name="connsiteX148" fmla="*/ 337724 w 7332830"/>
              <a:gd name="connsiteY148" fmla="*/ 4270176 h 7731167"/>
              <a:gd name="connsiteX149" fmla="*/ 367275 w 7332830"/>
              <a:gd name="connsiteY149" fmla="*/ 4249037 h 7731167"/>
              <a:gd name="connsiteX150" fmla="*/ 451706 w 7332830"/>
              <a:gd name="connsiteY150" fmla="*/ 4185618 h 7731167"/>
              <a:gd name="connsiteX151" fmla="*/ 557245 w 7332830"/>
              <a:gd name="connsiteY151" fmla="*/ 4130656 h 7731167"/>
              <a:gd name="connsiteX152" fmla="*/ 654340 w 7332830"/>
              <a:gd name="connsiteY152" fmla="*/ 4084149 h 7731167"/>
              <a:gd name="connsiteX153" fmla="*/ 797873 w 7332830"/>
              <a:gd name="connsiteY153" fmla="*/ 3978451 h 7731167"/>
              <a:gd name="connsiteX154" fmla="*/ 873861 w 7332830"/>
              <a:gd name="connsiteY154" fmla="*/ 3940400 h 7731167"/>
              <a:gd name="connsiteX155" fmla="*/ 1013172 w 7332830"/>
              <a:gd name="connsiteY155" fmla="*/ 3893893 h 7731167"/>
              <a:gd name="connsiteX156" fmla="*/ 1122932 w 7332830"/>
              <a:gd name="connsiteY156" fmla="*/ 3838931 h 7731167"/>
              <a:gd name="connsiteX157" fmla="*/ 1296015 w 7332830"/>
              <a:gd name="connsiteY157" fmla="*/ 3703638 h 7731167"/>
              <a:gd name="connsiteX158" fmla="*/ 1367782 w 7332830"/>
              <a:gd name="connsiteY158" fmla="*/ 3619080 h 7731167"/>
              <a:gd name="connsiteX159" fmla="*/ 1494428 w 7332830"/>
              <a:gd name="connsiteY159" fmla="*/ 3526066 h 7731167"/>
              <a:gd name="connsiteX160" fmla="*/ 1528201 w 7332830"/>
              <a:gd name="connsiteY160" fmla="*/ 3496471 h 7731167"/>
              <a:gd name="connsiteX161" fmla="*/ 1608410 w 7332830"/>
              <a:gd name="connsiteY161" fmla="*/ 3420369 h 7731167"/>
              <a:gd name="connsiteX162" fmla="*/ 1654847 w 7332830"/>
              <a:gd name="connsiteY162" fmla="*/ 3331583 h 7731167"/>
              <a:gd name="connsiteX163" fmla="*/ 1751943 w 7332830"/>
              <a:gd name="connsiteY163" fmla="*/ 3056770 h 7731167"/>
              <a:gd name="connsiteX164" fmla="*/ 1781494 w 7332830"/>
              <a:gd name="connsiteY164" fmla="*/ 2773501 h 7731167"/>
              <a:gd name="connsiteX165" fmla="*/ 1789937 w 7332830"/>
              <a:gd name="connsiteY165" fmla="*/ 2617068 h 7731167"/>
              <a:gd name="connsiteX166" fmla="*/ 1853260 w 7332830"/>
              <a:gd name="connsiteY166" fmla="*/ 2625524 h 7731167"/>
              <a:gd name="connsiteX167" fmla="*/ 1857482 w 7332830"/>
              <a:gd name="connsiteY167" fmla="*/ 2354939 h 7731167"/>
              <a:gd name="connsiteX168" fmla="*/ 2072780 w 7332830"/>
              <a:gd name="connsiteY168" fmla="*/ 2316888 h 7731167"/>
              <a:gd name="connsiteX169" fmla="*/ 2119218 w 7332830"/>
              <a:gd name="connsiteY169" fmla="*/ 2177367 h 7731167"/>
              <a:gd name="connsiteX170" fmla="*/ 2017900 w 7332830"/>
              <a:gd name="connsiteY170" fmla="*/ 2101265 h 7731167"/>
              <a:gd name="connsiteX171" fmla="*/ 1967242 w 7332830"/>
              <a:gd name="connsiteY171" fmla="*/ 1957517 h 7731167"/>
              <a:gd name="connsiteX172" fmla="*/ 2169876 w 7332830"/>
              <a:gd name="connsiteY172" fmla="*/ 1834908 h 7731167"/>
              <a:gd name="connsiteX173" fmla="*/ 2237421 w 7332830"/>
              <a:gd name="connsiteY173" fmla="*/ 1817996 h 7731167"/>
              <a:gd name="connsiteX174" fmla="*/ 2212092 w 7332830"/>
              <a:gd name="connsiteY174" fmla="*/ 1754577 h 7731167"/>
              <a:gd name="connsiteX175" fmla="*/ 2114996 w 7332830"/>
              <a:gd name="connsiteY175" fmla="*/ 1606601 h 7731167"/>
              <a:gd name="connsiteX176" fmla="*/ 2119218 w 7332830"/>
              <a:gd name="connsiteY176" fmla="*/ 1555866 h 7731167"/>
              <a:gd name="connsiteX177" fmla="*/ 2140325 w 7332830"/>
              <a:gd name="connsiteY177" fmla="*/ 1500904 h 7731167"/>
              <a:gd name="connsiteX178" fmla="*/ 2190984 w 7332830"/>
              <a:gd name="connsiteY178" fmla="*/ 1137304 h 7731167"/>
              <a:gd name="connsiteX179" fmla="*/ 2195205 w 7332830"/>
              <a:gd name="connsiteY179" fmla="*/ 1090798 h 7731167"/>
              <a:gd name="connsiteX180" fmla="*/ 2275415 w 7332830"/>
              <a:gd name="connsiteY180" fmla="*/ 1073886 h 7731167"/>
              <a:gd name="connsiteX181" fmla="*/ 2237421 w 7332830"/>
              <a:gd name="connsiteY181" fmla="*/ 832896 h 7731167"/>
              <a:gd name="connsiteX182" fmla="*/ 2216313 w 7332830"/>
              <a:gd name="connsiteY182" fmla="*/ 769477 h 7731167"/>
              <a:gd name="connsiteX183" fmla="*/ 2300744 w 7332830"/>
              <a:gd name="connsiteY183" fmla="*/ 481980 h 7731167"/>
              <a:gd name="connsiteX184" fmla="*/ 2765114 w 7332830"/>
              <a:gd name="connsiteY184" fmla="*/ 393195 h 7731167"/>
              <a:gd name="connsiteX185" fmla="*/ 2701791 w 7332830"/>
              <a:gd name="connsiteY185" fmla="*/ 397422 h 7731167"/>
              <a:gd name="connsiteX186" fmla="*/ 3343466 w 7332830"/>
              <a:gd name="connsiteY186" fmla="*/ 655324 h 7731167"/>
              <a:gd name="connsiteX187" fmla="*/ 3427898 w 7332830"/>
              <a:gd name="connsiteY187" fmla="*/ 735654 h 7731167"/>
              <a:gd name="connsiteX188" fmla="*/ 3343466 w 7332830"/>
              <a:gd name="connsiteY188" fmla="*/ 832896 h 7731167"/>
              <a:gd name="connsiteX189" fmla="*/ 3149275 w 7332830"/>
              <a:gd name="connsiteY189" fmla="*/ 917454 h 7731167"/>
              <a:gd name="connsiteX190" fmla="*/ 3491221 w 7332830"/>
              <a:gd name="connsiteY190" fmla="*/ 1103481 h 7731167"/>
              <a:gd name="connsiteX191" fmla="*/ 3423676 w 7332830"/>
              <a:gd name="connsiteY191" fmla="*/ 1441713 h 7731167"/>
              <a:gd name="connsiteX192" fmla="*/ 3305472 w 7332830"/>
              <a:gd name="connsiteY192" fmla="*/ 1543183 h 7731167"/>
              <a:gd name="connsiteX193" fmla="*/ 3233706 w 7332830"/>
              <a:gd name="connsiteY193" fmla="*/ 1551638 h 7731167"/>
              <a:gd name="connsiteX194" fmla="*/ 3360353 w 7332830"/>
              <a:gd name="connsiteY194" fmla="*/ 1627741 h 7731167"/>
              <a:gd name="connsiteX195" fmla="*/ 3242149 w 7332830"/>
              <a:gd name="connsiteY195" fmla="*/ 1733438 h 7731167"/>
              <a:gd name="connsiteX196" fmla="*/ 3229485 w 7332830"/>
              <a:gd name="connsiteY196" fmla="*/ 1754577 h 7731167"/>
              <a:gd name="connsiteX197" fmla="*/ 3229485 w 7332830"/>
              <a:gd name="connsiteY197" fmla="*/ 2008251 h 7731167"/>
              <a:gd name="connsiteX198" fmla="*/ 3208377 w 7332830"/>
              <a:gd name="connsiteY198" fmla="*/ 2181595 h 7731167"/>
              <a:gd name="connsiteX199" fmla="*/ 3140832 w 7332830"/>
              <a:gd name="connsiteY199" fmla="*/ 2431041 h 7731167"/>
              <a:gd name="connsiteX200" fmla="*/ 3001521 w 7332830"/>
              <a:gd name="connsiteY200" fmla="*/ 2786184 h 7731167"/>
              <a:gd name="connsiteX201" fmla="*/ 2950863 w 7332830"/>
              <a:gd name="connsiteY201" fmla="*/ 2862287 h 7731167"/>
              <a:gd name="connsiteX202" fmla="*/ 3022629 w 7332830"/>
              <a:gd name="connsiteY202" fmla="*/ 3018719 h 7731167"/>
              <a:gd name="connsiteX203" fmla="*/ 2984635 w 7332830"/>
              <a:gd name="connsiteY203" fmla="*/ 3120188 h 7731167"/>
              <a:gd name="connsiteX204" fmla="*/ 2997300 w 7332830"/>
              <a:gd name="connsiteY204" fmla="*/ 3120188 h 7731167"/>
              <a:gd name="connsiteX205" fmla="*/ 2841102 w 7332830"/>
              <a:gd name="connsiteY205" fmla="*/ 3272393 h 7731167"/>
              <a:gd name="connsiteX206" fmla="*/ 2857989 w 7332830"/>
              <a:gd name="connsiteY206" fmla="*/ 3348495 h 7731167"/>
              <a:gd name="connsiteX207" fmla="*/ 2891761 w 7332830"/>
              <a:gd name="connsiteY207" fmla="*/ 3441508 h 7731167"/>
              <a:gd name="connsiteX208" fmla="*/ 3056401 w 7332830"/>
              <a:gd name="connsiteY208" fmla="*/ 3361179 h 7731167"/>
              <a:gd name="connsiteX209" fmla="*/ 3195712 w 7332830"/>
              <a:gd name="connsiteY209" fmla="*/ 3323127 h 7731167"/>
              <a:gd name="connsiteX210" fmla="*/ 3305472 w 7332830"/>
              <a:gd name="connsiteY210" fmla="*/ 3293532 h 7731167"/>
              <a:gd name="connsiteX211" fmla="*/ 3457448 w 7332830"/>
              <a:gd name="connsiteY211" fmla="*/ 3289304 h 7731167"/>
              <a:gd name="connsiteX212" fmla="*/ 3698076 w 7332830"/>
              <a:gd name="connsiteY212" fmla="*/ 3162467 h 7731167"/>
              <a:gd name="connsiteX213" fmla="*/ 3828944 w 7332830"/>
              <a:gd name="connsiteY213" fmla="*/ 3145556 h 7731167"/>
              <a:gd name="connsiteX214" fmla="*/ 4061130 w 7332830"/>
              <a:gd name="connsiteY214" fmla="*/ 3175151 h 7731167"/>
              <a:gd name="connsiteX215" fmla="*/ 3997806 w 7332830"/>
              <a:gd name="connsiteY215" fmla="*/ 3048314 h 7731167"/>
              <a:gd name="connsiteX216" fmla="*/ 3985142 w 7332830"/>
              <a:gd name="connsiteY216" fmla="*/ 2980668 h 7731167"/>
              <a:gd name="connsiteX217" fmla="*/ 3938705 w 7332830"/>
              <a:gd name="connsiteY217" fmla="*/ 2879198 h 7731167"/>
              <a:gd name="connsiteX218" fmla="*/ 3824723 w 7332830"/>
              <a:gd name="connsiteY218" fmla="*/ 2824236 h 7731167"/>
              <a:gd name="connsiteX219" fmla="*/ 3812058 w 7332830"/>
              <a:gd name="connsiteY219" fmla="*/ 2579017 h 7731167"/>
              <a:gd name="connsiteX220" fmla="*/ 3858495 w 7332830"/>
              <a:gd name="connsiteY220" fmla="*/ 2464864 h 7731167"/>
              <a:gd name="connsiteX221" fmla="*/ 3921819 w 7332830"/>
              <a:gd name="connsiteY221" fmla="*/ 2401446 h 7731167"/>
              <a:gd name="connsiteX222" fmla="*/ 3976699 w 7332830"/>
              <a:gd name="connsiteY222" fmla="*/ 2342255 h 7731167"/>
              <a:gd name="connsiteX223" fmla="*/ 3951369 w 7332830"/>
              <a:gd name="connsiteY223" fmla="*/ 2266153 h 7731167"/>
              <a:gd name="connsiteX224" fmla="*/ 3790951 w 7332830"/>
              <a:gd name="connsiteY224" fmla="*/ 2097037 h 7731167"/>
              <a:gd name="connsiteX225" fmla="*/ 3774064 w 7332830"/>
              <a:gd name="connsiteY225" fmla="*/ 1999795 h 7731167"/>
              <a:gd name="connsiteX226" fmla="*/ 3723406 w 7332830"/>
              <a:gd name="connsiteY226" fmla="*/ 1847591 h 7731167"/>
              <a:gd name="connsiteX227" fmla="*/ 3698076 w 7332830"/>
              <a:gd name="connsiteY227" fmla="*/ 1712298 h 7731167"/>
              <a:gd name="connsiteX228" fmla="*/ 3676969 w 7332830"/>
              <a:gd name="connsiteY228" fmla="*/ 1479764 h 7731167"/>
              <a:gd name="connsiteX229" fmla="*/ 3672747 w 7332830"/>
              <a:gd name="connsiteY229" fmla="*/ 1361383 h 7731167"/>
              <a:gd name="connsiteX230" fmla="*/ 3719184 w 7332830"/>
              <a:gd name="connsiteY230" fmla="*/ 1234546 h 7731167"/>
              <a:gd name="connsiteX231" fmla="*/ 3668526 w 7332830"/>
              <a:gd name="connsiteY231" fmla="*/ 1031607 h 7731167"/>
              <a:gd name="connsiteX232" fmla="*/ 3541879 w 7332830"/>
              <a:gd name="connsiteY232" fmla="*/ 765250 h 7731167"/>
              <a:gd name="connsiteX233" fmla="*/ 3554544 w 7332830"/>
              <a:gd name="connsiteY233" fmla="*/ 283269 h 7731167"/>
              <a:gd name="connsiteX234" fmla="*/ 3643196 w 7332830"/>
              <a:gd name="connsiteY234" fmla="*/ 122609 h 7731167"/>
              <a:gd name="connsiteX235" fmla="*/ 3693855 w 7332830"/>
              <a:gd name="connsiteY235" fmla="*/ 71874 h 7731167"/>
              <a:gd name="connsiteX236" fmla="*/ 3959813 w 7332830"/>
              <a:gd name="connsiteY236" fmla="*/ 0 h 7731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7332830" h="7731167">
                <a:moveTo>
                  <a:pt x="3959813" y="0"/>
                </a:moveTo>
                <a:cubicBezTo>
                  <a:pt x="3934483" y="12684"/>
                  <a:pt x="3909154" y="29595"/>
                  <a:pt x="3858495" y="54963"/>
                </a:cubicBezTo>
                <a:cubicBezTo>
                  <a:pt x="4031579" y="109925"/>
                  <a:pt x="4187776" y="169116"/>
                  <a:pt x="4343974" y="202939"/>
                </a:cubicBezTo>
                <a:cubicBezTo>
                  <a:pt x="4411519" y="219851"/>
                  <a:pt x="4491728" y="190255"/>
                  <a:pt x="4567716" y="190255"/>
                </a:cubicBezTo>
                <a:cubicBezTo>
                  <a:pt x="4601488" y="190255"/>
                  <a:pt x="4656368" y="202939"/>
                  <a:pt x="4669033" y="228307"/>
                </a:cubicBezTo>
                <a:cubicBezTo>
                  <a:pt x="4698584" y="287497"/>
                  <a:pt x="4728135" y="363599"/>
                  <a:pt x="4656368" y="422790"/>
                </a:cubicBezTo>
                <a:cubicBezTo>
                  <a:pt x="4614153" y="456613"/>
                  <a:pt x="4563494" y="486208"/>
                  <a:pt x="4529722" y="528487"/>
                </a:cubicBezTo>
                <a:cubicBezTo>
                  <a:pt x="4508614" y="549627"/>
                  <a:pt x="4504393" y="591906"/>
                  <a:pt x="4487506" y="642641"/>
                </a:cubicBezTo>
                <a:cubicBezTo>
                  <a:pt x="4542387" y="629957"/>
                  <a:pt x="4593045" y="625729"/>
                  <a:pt x="4643704" y="608817"/>
                </a:cubicBezTo>
                <a:cubicBezTo>
                  <a:pt x="4677476" y="596134"/>
                  <a:pt x="4702805" y="596134"/>
                  <a:pt x="4723913" y="634185"/>
                </a:cubicBezTo>
                <a:cubicBezTo>
                  <a:pt x="4745021" y="663780"/>
                  <a:pt x="4778793" y="697603"/>
                  <a:pt x="4812566" y="706059"/>
                </a:cubicBezTo>
                <a:cubicBezTo>
                  <a:pt x="4892775" y="727198"/>
                  <a:pt x="4892775" y="773705"/>
                  <a:pt x="4892775" y="841352"/>
                </a:cubicBezTo>
                <a:cubicBezTo>
                  <a:pt x="4892775" y="955505"/>
                  <a:pt x="4918104" y="1065430"/>
                  <a:pt x="4922326" y="1179583"/>
                </a:cubicBezTo>
                <a:cubicBezTo>
                  <a:pt x="4926548" y="1234546"/>
                  <a:pt x="4930769" y="1293737"/>
                  <a:pt x="4913883" y="1344471"/>
                </a:cubicBezTo>
                <a:cubicBezTo>
                  <a:pt x="4896997" y="1395206"/>
                  <a:pt x="4846338" y="1429029"/>
                  <a:pt x="4808344" y="1475536"/>
                </a:cubicBezTo>
                <a:cubicBezTo>
                  <a:pt x="4850560" y="1488220"/>
                  <a:pt x="4892775" y="1496676"/>
                  <a:pt x="4956098" y="1509359"/>
                </a:cubicBezTo>
                <a:cubicBezTo>
                  <a:pt x="4875889" y="1538955"/>
                  <a:pt x="4833673" y="1581234"/>
                  <a:pt x="4850560" y="1648880"/>
                </a:cubicBezTo>
                <a:cubicBezTo>
                  <a:pt x="4896997" y="1796856"/>
                  <a:pt x="4825230" y="1978656"/>
                  <a:pt x="4981428" y="2105493"/>
                </a:cubicBezTo>
                <a:cubicBezTo>
                  <a:pt x="5040529" y="2152000"/>
                  <a:pt x="5048972" y="2232330"/>
                  <a:pt x="5023643" y="2312660"/>
                </a:cubicBezTo>
                <a:cubicBezTo>
                  <a:pt x="4985649" y="2447953"/>
                  <a:pt x="4977206" y="2583245"/>
                  <a:pt x="5061637" y="2714310"/>
                </a:cubicBezTo>
                <a:cubicBezTo>
                  <a:pt x="5086966" y="2752361"/>
                  <a:pt x="5074302" y="2820007"/>
                  <a:pt x="5082745" y="2870742"/>
                </a:cubicBezTo>
                <a:cubicBezTo>
                  <a:pt x="5091188" y="2934161"/>
                  <a:pt x="5099631" y="2997579"/>
                  <a:pt x="5120739" y="3056770"/>
                </a:cubicBezTo>
                <a:cubicBezTo>
                  <a:pt x="5124960" y="3069454"/>
                  <a:pt x="5188284" y="3082137"/>
                  <a:pt x="5205170" y="3069454"/>
                </a:cubicBezTo>
                <a:cubicBezTo>
                  <a:pt x="5285379" y="3001807"/>
                  <a:pt x="5352924" y="3044086"/>
                  <a:pt x="5420469" y="3086365"/>
                </a:cubicBezTo>
                <a:cubicBezTo>
                  <a:pt x="5462684" y="3115961"/>
                  <a:pt x="5500678" y="3145556"/>
                  <a:pt x="5555558" y="3099049"/>
                </a:cubicBezTo>
                <a:cubicBezTo>
                  <a:pt x="5564001" y="3090593"/>
                  <a:pt x="5593552" y="3103277"/>
                  <a:pt x="5610438" y="3111732"/>
                </a:cubicBezTo>
                <a:cubicBezTo>
                  <a:pt x="5737085" y="3183607"/>
                  <a:pt x="5859510" y="3263937"/>
                  <a:pt x="5990378" y="3327355"/>
                </a:cubicBezTo>
                <a:cubicBezTo>
                  <a:pt x="6036815" y="3352722"/>
                  <a:pt x="6104360" y="3352722"/>
                  <a:pt x="6159240" y="3348495"/>
                </a:cubicBezTo>
                <a:cubicBezTo>
                  <a:pt x="6176126" y="3348495"/>
                  <a:pt x="6188791" y="3293532"/>
                  <a:pt x="6205677" y="3263937"/>
                </a:cubicBezTo>
                <a:cubicBezTo>
                  <a:pt x="6214120" y="3297760"/>
                  <a:pt x="6222563" y="3340039"/>
                  <a:pt x="6243671" y="3373862"/>
                </a:cubicBezTo>
                <a:cubicBezTo>
                  <a:pt x="6264778" y="3411913"/>
                  <a:pt x="6298551" y="3441508"/>
                  <a:pt x="6328102" y="3475332"/>
                </a:cubicBezTo>
                <a:cubicBezTo>
                  <a:pt x="6344988" y="3488015"/>
                  <a:pt x="6361874" y="3496471"/>
                  <a:pt x="6374539" y="3513383"/>
                </a:cubicBezTo>
                <a:cubicBezTo>
                  <a:pt x="6446305" y="3614852"/>
                  <a:pt x="6513850" y="3712094"/>
                  <a:pt x="6585616" y="3813563"/>
                </a:cubicBezTo>
                <a:cubicBezTo>
                  <a:pt x="6589838" y="3822019"/>
                  <a:pt x="6598281" y="3826247"/>
                  <a:pt x="6606724" y="3834703"/>
                </a:cubicBezTo>
                <a:cubicBezTo>
                  <a:pt x="6619389" y="3809336"/>
                  <a:pt x="6632053" y="3788196"/>
                  <a:pt x="6648939" y="3758601"/>
                </a:cubicBezTo>
                <a:cubicBezTo>
                  <a:pt x="6657382" y="3771285"/>
                  <a:pt x="6665826" y="3779740"/>
                  <a:pt x="6665826" y="3788196"/>
                </a:cubicBezTo>
                <a:cubicBezTo>
                  <a:pt x="6746035" y="3991135"/>
                  <a:pt x="6822023" y="4189846"/>
                  <a:pt x="6902232" y="4392785"/>
                </a:cubicBezTo>
                <a:cubicBezTo>
                  <a:pt x="6906454" y="4401241"/>
                  <a:pt x="6914897" y="4409697"/>
                  <a:pt x="6919118" y="4418153"/>
                </a:cubicBezTo>
                <a:cubicBezTo>
                  <a:pt x="6940226" y="4303999"/>
                  <a:pt x="6965556" y="4194074"/>
                  <a:pt x="6990885" y="4063009"/>
                </a:cubicBezTo>
                <a:cubicBezTo>
                  <a:pt x="7020436" y="4109516"/>
                  <a:pt x="7049986" y="4134883"/>
                  <a:pt x="7062651" y="4168707"/>
                </a:cubicBezTo>
                <a:cubicBezTo>
                  <a:pt x="7100645" y="4261720"/>
                  <a:pt x="7138639" y="4354734"/>
                  <a:pt x="7163968" y="4447748"/>
                </a:cubicBezTo>
                <a:cubicBezTo>
                  <a:pt x="7189298" y="4532306"/>
                  <a:pt x="7210405" y="4599952"/>
                  <a:pt x="7332830" y="4528078"/>
                </a:cubicBezTo>
                <a:cubicBezTo>
                  <a:pt x="7328609" y="4536534"/>
                  <a:pt x="7328609" y="4549217"/>
                  <a:pt x="7328609" y="4557673"/>
                </a:cubicBezTo>
                <a:cubicBezTo>
                  <a:pt x="7315944" y="4574585"/>
                  <a:pt x="7307501" y="4591496"/>
                  <a:pt x="7290615" y="4604180"/>
                </a:cubicBezTo>
                <a:cubicBezTo>
                  <a:pt x="7256842" y="4629548"/>
                  <a:pt x="7223070" y="4667599"/>
                  <a:pt x="7185076" y="4667599"/>
                </a:cubicBezTo>
                <a:cubicBezTo>
                  <a:pt x="7151304" y="4671826"/>
                  <a:pt x="7109088" y="4638003"/>
                  <a:pt x="7071094" y="4621092"/>
                </a:cubicBezTo>
                <a:cubicBezTo>
                  <a:pt x="7075316" y="4646459"/>
                  <a:pt x="7083759" y="4680282"/>
                  <a:pt x="7092202" y="4726789"/>
                </a:cubicBezTo>
                <a:cubicBezTo>
                  <a:pt x="7033100" y="4714105"/>
                  <a:pt x="6986663" y="4701422"/>
                  <a:pt x="6936005" y="4688738"/>
                </a:cubicBezTo>
                <a:cubicBezTo>
                  <a:pt x="6902232" y="4680282"/>
                  <a:pt x="6864238" y="4684510"/>
                  <a:pt x="6830466" y="4671826"/>
                </a:cubicBezTo>
                <a:cubicBezTo>
                  <a:pt x="6788250" y="4659143"/>
                  <a:pt x="6754478" y="4638003"/>
                  <a:pt x="6708041" y="4621092"/>
                </a:cubicBezTo>
                <a:cubicBezTo>
                  <a:pt x="6678490" y="4714105"/>
                  <a:pt x="6632053" y="4633775"/>
                  <a:pt x="6577173" y="4608408"/>
                </a:cubicBezTo>
                <a:cubicBezTo>
                  <a:pt x="6568730" y="4625320"/>
                  <a:pt x="6556065" y="4642231"/>
                  <a:pt x="6543401" y="4671826"/>
                </a:cubicBezTo>
                <a:cubicBezTo>
                  <a:pt x="6526514" y="4633775"/>
                  <a:pt x="6513850" y="4616864"/>
                  <a:pt x="6505407" y="4591496"/>
                </a:cubicBezTo>
                <a:cubicBezTo>
                  <a:pt x="6496964" y="4608408"/>
                  <a:pt x="6496964" y="4621092"/>
                  <a:pt x="6492742" y="4633775"/>
                </a:cubicBezTo>
                <a:cubicBezTo>
                  <a:pt x="6484299" y="4633775"/>
                  <a:pt x="6480077" y="4633775"/>
                  <a:pt x="6480077" y="4629548"/>
                </a:cubicBezTo>
                <a:cubicBezTo>
                  <a:pt x="6446305" y="4570357"/>
                  <a:pt x="6408311" y="4532306"/>
                  <a:pt x="6332323" y="4544990"/>
                </a:cubicBezTo>
                <a:cubicBezTo>
                  <a:pt x="6298551" y="4549217"/>
                  <a:pt x="6260557" y="4519622"/>
                  <a:pt x="6226785" y="4506939"/>
                </a:cubicBezTo>
                <a:cubicBezTo>
                  <a:pt x="6150797" y="4490027"/>
                  <a:pt x="6074809" y="4477343"/>
                  <a:pt x="6003042" y="4451976"/>
                </a:cubicBezTo>
                <a:cubicBezTo>
                  <a:pt x="5965048" y="4443520"/>
                  <a:pt x="5931276" y="4413925"/>
                  <a:pt x="5901725" y="4384329"/>
                </a:cubicBezTo>
                <a:cubicBezTo>
                  <a:pt x="5872174" y="4354734"/>
                  <a:pt x="5859510" y="4333595"/>
                  <a:pt x="5804630" y="4333595"/>
                </a:cubicBezTo>
                <a:cubicBezTo>
                  <a:pt x="5741306" y="4337823"/>
                  <a:pt x="5677983" y="4295544"/>
                  <a:pt x="5610438" y="4274404"/>
                </a:cubicBezTo>
                <a:cubicBezTo>
                  <a:pt x="5551337" y="4257493"/>
                  <a:pt x="5488013" y="4240581"/>
                  <a:pt x="5424690" y="4232125"/>
                </a:cubicBezTo>
                <a:cubicBezTo>
                  <a:pt x="5352924" y="4223669"/>
                  <a:pt x="5281158" y="4223669"/>
                  <a:pt x="5217834" y="4219442"/>
                </a:cubicBezTo>
                <a:cubicBezTo>
                  <a:pt x="5213613" y="4392785"/>
                  <a:pt x="5293822" y="4544990"/>
                  <a:pt x="5230499" y="4701422"/>
                </a:cubicBezTo>
                <a:cubicBezTo>
                  <a:pt x="5217834" y="4731017"/>
                  <a:pt x="5209391" y="4764840"/>
                  <a:pt x="5217834" y="4790208"/>
                </a:cubicBezTo>
                <a:cubicBezTo>
                  <a:pt x="5238942" y="4870538"/>
                  <a:pt x="5226277" y="4946640"/>
                  <a:pt x="5192505" y="5018514"/>
                </a:cubicBezTo>
                <a:cubicBezTo>
                  <a:pt x="5184062" y="5039654"/>
                  <a:pt x="5184062" y="5065021"/>
                  <a:pt x="5188284" y="5086160"/>
                </a:cubicBezTo>
                <a:cubicBezTo>
                  <a:pt x="5213613" y="5170718"/>
                  <a:pt x="5188284" y="5238365"/>
                  <a:pt x="5146068" y="5310239"/>
                </a:cubicBezTo>
                <a:cubicBezTo>
                  <a:pt x="5124960" y="5335606"/>
                  <a:pt x="5129182" y="5377885"/>
                  <a:pt x="5133403" y="5415936"/>
                </a:cubicBezTo>
                <a:cubicBezTo>
                  <a:pt x="5053194" y="5479355"/>
                  <a:pt x="5057416" y="5555457"/>
                  <a:pt x="5074302" y="5656927"/>
                </a:cubicBezTo>
                <a:cubicBezTo>
                  <a:pt x="5086966" y="5720345"/>
                  <a:pt x="5044751" y="5796447"/>
                  <a:pt x="5010978" y="5859866"/>
                </a:cubicBezTo>
                <a:cubicBezTo>
                  <a:pt x="4981428" y="5923284"/>
                  <a:pt x="4926548" y="5969791"/>
                  <a:pt x="4968763" y="6045893"/>
                </a:cubicBezTo>
                <a:cubicBezTo>
                  <a:pt x="4977206" y="6058577"/>
                  <a:pt x="4960320" y="6092400"/>
                  <a:pt x="4947655" y="6109311"/>
                </a:cubicBezTo>
                <a:cubicBezTo>
                  <a:pt x="4846338" y="6257288"/>
                  <a:pt x="4736578" y="6401036"/>
                  <a:pt x="4643704" y="6553241"/>
                </a:cubicBezTo>
                <a:cubicBezTo>
                  <a:pt x="4605710" y="6612431"/>
                  <a:pt x="4593045" y="6692761"/>
                  <a:pt x="4584602" y="6768863"/>
                </a:cubicBezTo>
                <a:cubicBezTo>
                  <a:pt x="4580381" y="6794231"/>
                  <a:pt x="4618374" y="6823826"/>
                  <a:pt x="4635261" y="6849193"/>
                </a:cubicBezTo>
                <a:cubicBezTo>
                  <a:pt x="4631039" y="6849193"/>
                  <a:pt x="4601488" y="6853421"/>
                  <a:pt x="4571937" y="6853421"/>
                </a:cubicBezTo>
                <a:cubicBezTo>
                  <a:pt x="4504393" y="6861877"/>
                  <a:pt x="4441069" y="6866105"/>
                  <a:pt x="4415740" y="6946435"/>
                </a:cubicBezTo>
                <a:cubicBezTo>
                  <a:pt x="4411519" y="6963347"/>
                  <a:pt x="4390411" y="6980258"/>
                  <a:pt x="4373525" y="6988714"/>
                </a:cubicBezTo>
                <a:cubicBezTo>
                  <a:pt x="4263764" y="7047905"/>
                  <a:pt x="4149782" y="7102867"/>
                  <a:pt x="4035800" y="7162058"/>
                </a:cubicBezTo>
                <a:cubicBezTo>
                  <a:pt x="4023136" y="7170514"/>
                  <a:pt x="4014693" y="7178969"/>
                  <a:pt x="3997806" y="7187425"/>
                </a:cubicBezTo>
                <a:cubicBezTo>
                  <a:pt x="4018914" y="7217021"/>
                  <a:pt x="4035800" y="7238160"/>
                  <a:pt x="4056908" y="7259300"/>
                </a:cubicBezTo>
                <a:cubicBezTo>
                  <a:pt x="4056908" y="7267755"/>
                  <a:pt x="4056908" y="7276211"/>
                  <a:pt x="4056908" y="7284667"/>
                </a:cubicBezTo>
                <a:cubicBezTo>
                  <a:pt x="3900711" y="7229704"/>
                  <a:pt x="3795172" y="7360769"/>
                  <a:pt x="3655861" y="7364997"/>
                </a:cubicBezTo>
                <a:cubicBezTo>
                  <a:pt x="3579873" y="7364997"/>
                  <a:pt x="3503885" y="7373453"/>
                  <a:pt x="3427898" y="7381909"/>
                </a:cubicBezTo>
                <a:cubicBezTo>
                  <a:pt x="3398347" y="7386136"/>
                  <a:pt x="3373017" y="7394592"/>
                  <a:pt x="3347688" y="7398820"/>
                </a:cubicBezTo>
                <a:cubicBezTo>
                  <a:pt x="3453227" y="7462239"/>
                  <a:pt x="3558765" y="7525657"/>
                  <a:pt x="3676969" y="7597531"/>
                </a:cubicBezTo>
                <a:cubicBezTo>
                  <a:pt x="3626310" y="7618671"/>
                  <a:pt x="3588316" y="7644038"/>
                  <a:pt x="3550322" y="7652494"/>
                </a:cubicBezTo>
                <a:cubicBezTo>
                  <a:pt x="3440562" y="7669406"/>
                  <a:pt x="3326580" y="7682089"/>
                  <a:pt x="3216820" y="7694773"/>
                </a:cubicBezTo>
                <a:cubicBezTo>
                  <a:pt x="3191491" y="7699001"/>
                  <a:pt x="3157719" y="7690545"/>
                  <a:pt x="3140832" y="7707457"/>
                </a:cubicBezTo>
                <a:cubicBezTo>
                  <a:pt x="3094395" y="7762419"/>
                  <a:pt x="3060623" y="7707457"/>
                  <a:pt x="3043737" y="7686317"/>
                </a:cubicBezTo>
                <a:cubicBezTo>
                  <a:pt x="3031072" y="7665178"/>
                  <a:pt x="3043737" y="7614443"/>
                  <a:pt x="3060623" y="7589075"/>
                </a:cubicBezTo>
                <a:cubicBezTo>
                  <a:pt x="3073288" y="7563708"/>
                  <a:pt x="3111281" y="7551024"/>
                  <a:pt x="3149275" y="7521429"/>
                </a:cubicBezTo>
                <a:cubicBezTo>
                  <a:pt x="3094395" y="7521429"/>
                  <a:pt x="3056401" y="7521429"/>
                  <a:pt x="3009964" y="7521429"/>
                </a:cubicBezTo>
                <a:cubicBezTo>
                  <a:pt x="3035294" y="7458011"/>
                  <a:pt x="3047958" y="7403048"/>
                  <a:pt x="3081731" y="7356541"/>
                </a:cubicBezTo>
                <a:cubicBezTo>
                  <a:pt x="3111281" y="7310034"/>
                  <a:pt x="3136611" y="7267755"/>
                  <a:pt x="3136611" y="7204337"/>
                </a:cubicBezTo>
                <a:cubicBezTo>
                  <a:pt x="3140832" y="7170514"/>
                  <a:pt x="3187269" y="7132463"/>
                  <a:pt x="3221041" y="7090184"/>
                </a:cubicBezTo>
                <a:cubicBezTo>
                  <a:pt x="3149275" y="7039449"/>
                  <a:pt x="3204155" y="6992942"/>
                  <a:pt x="3254814" y="6942207"/>
                </a:cubicBezTo>
                <a:cubicBezTo>
                  <a:pt x="3242149" y="6921068"/>
                  <a:pt x="3233706" y="6899928"/>
                  <a:pt x="3216820" y="6870333"/>
                </a:cubicBezTo>
                <a:cubicBezTo>
                  <a:pt x="3246371" y="6861877"/>
                  <a:pt x="3267479" y="6857649"/>
                  <a:pt x="3297029" y="6849193"/>
                </a:cubicBezTo>
                <a:cubicBezTo>
                  <a:pt x="3280143" y="6836510"/>
                  <a:pt x="3263257" y="6828054"/>
                  <a:pt x="3246371" y="6815370"/>
                </a:cubicBezTo>
                <a:cubicBezTo>
                  <a:pt x="3330802" y="6785775"/>
                  <a:pt x="3377239" y="6743496"/>
                  <a:pt x="3381461" y="6650482"/>
                </a:cubicBezTo>
                <a:cubicBezTo>
                  <a:pt x="3381461" y="6616659"/>
                  <a:pt x="3415233" y="6574380"/>
                  <a:pt x="3436341" y="6544785"/>
                </a:cubicBezTo>
                <a:cubicBezTo>
                  <a:pt x="3495442" y="6460227"/>
                  <a:pt x="3546101" y="6375669"/>
                  <a:pt x="3550322" y="6265744"/>
                </a:cubicBezTo>
                <a:cubicBezTo>
                  <a:pt x="3550322" y="6231921"/>
                  <a:pt x="3600981" y="6189642"/>
                  <a:pt x="3638975" y="6164274"/>
                </a:cubicBezTo>
                <a:cubicBezTo>
                  <a:pt x="3681190" y="6134679"/>
                  <a:pt x="3727627" y="6117767"/>
                  <a:pt x="3702298" y="6054349"/>
                </a:cubicBezTo>
                <a:cubicBezTo>
                  <a:pt x="3698076" y="6045893"/>
                  <a:pt x="3706520" y="6028981"/>
                  <a:pt x="3710741" y="6016298"/>
                </a:cubicBezTo>
                <a:cubicBezTo>
                  <a:pt x="3837388" y="5796447"/>
                  <a:pt x="3934483" y="5563913"/>
                  <a:pt x="3926040" y="5306011"/>
                </a:cubicBezTo>
                <a:cubicBezTo>
                  <a:pt x="3926040" y="5297555"/>
                  <a:pt x="3921819" y="5280644"/>
                  <a:pt x="3926040" y="5280644"/>
                </a:cubicBezTo>
                <a:cubicBezTo>
                  <a:pt x="4048465" y="5229909"/>
                  <a:pt x="3989363" y="5073477"/>
                  <a:pt x="4061130" y="5018514"/>
                </a:cubicBezTo>
                <a:cubicBezTo>
                  <a:pt x="4065351" y="4938184"/>
                  <a:pt x="4078016" y="4874766"/>
                  <a:pt x="4078016" y="4811347"/>
                </a:cubicBezTo>
                <a:cubicBezTo>
                  <a:pt x="4078016" y="4671826"/>
                  <a:pt x="4073794" y="4532306"/>
                  <a:pt x="4069573" y="4388557"/>
                </a:cubicBezTo>
                <a:cubicBezTo>
                  <a:pt x="4061130" y="4388557"/>
                  <a:pt x="4052687" y="4388557"/>
                  <a:pt x="4044243" y="4388557"/>
                </a:cubicBezTo>
                <a:cubicBezTo>
                  <a:pt x="4027357" y="4409697"/>
                  <a:pt x="4014693" y="4430836"/>
                  <a:pt x="3993585" y="4460432"/>
                </a:cubicBezTo>
                <a:cubicBezTo>
                  <a:pt x="3976699" y="4430836"/>
                  <a:pt x="3964034" y="4405469"/>
                  <a:pt x="3955591" y="4392785"/>
                </a:cubicBezTo>
                <a:cubicBezTo>
                  <a:pt x="3896489" y="4401241"/>
                  <a:pt x="3841609" y="4392785"/>
                  <a:pt x="3795172" y="4409697"/>
                </a:cubicBezTo>
                <a:cubicBezTo>
                  <a:pt x="3740292" y="4430836"/>
                  <a:pt x="3689633" y="4468887"/>
                  <a:pt x="3643196" y="4498483"/>
                </a:cubicBezTo>
                <a:cubicBezTo>
                  <a:pt x="3605202" y="4460432"/>
                  <a:pt x="3554544" y="4405469"/>
                  <a:pt x="3499664" y="4346278"/>
                </a:cubicBezTo>
                <a:cubicBezTo>
                  <a:pt x="3449005" y="4350506"/>
                  <a:pt x="3415233" y="4460432"/>
                  <a:pt x="3330802" y="4380102"/>
                </a:cubicBezTo>
                <a:cubicBezTo>
                  <a:pt x="3318137" y="4418153"/>
                  <a:pt x="3301251" y="4447748"/>
                  <a:pt x="3305472" y="4473115"/>
                </a:cubicBezTo>
                <a:cubicBezTo>
                  <a:pt x="3313916" y="4570357"/>
                  <a:pt x="3250592" y="4604180"/>
                  <a:pt x="3174604" y="4612636"/>
                </a:cubicBezTo>
                <a:cubicBezTo>
                  <a:pt x="3128168" y="4612636"/>
                  <a:pt x="3073288" y="4591496"/>
                  <a:pt x="3026851" y="4574585"/>
                </a:cubicBezTo>
                <a:cubicBezTo>
                  <a:pt x="2980413" y="4557673"/>
                  <a:pt x="2921312" y="4557673"/>
                  <a:pt x="2929755" y="4481571"/>
                </a:cubicBezTo>
                <a:cubicBezTo>
                  <a:pt x="2929755" y="4468887"/>
                  <a:pt x="2895982" y="4443520"/>
                  <a:pt x="2874875" y="4443520"/>
                </a:cubicBezTo>
                <a:cubicBezTo>
                  <a:pt x="2857989" y="4439292"/>
                  <a:pt x="2836881" y="4460432"/>
                  <a:pt x="2824216" y="4477343"/>
                </a:cubicBezTo>
                <a:cubicBezTo>
                  <a:pt x="2782001" y="4532306"/>
                  <a:pt x="2748228" y="4587269"/>
                  <a:pt x="2701791" y="4638003"/>
                </a:cubicBezTo>
                <a:cubicBezTo>
                  <a:pt x="2689127" y="4654915"/>
                  <a:pt x="2651133" y="4659143"/>
                  <a:pt x="2625803" y="4654915"/>
                </a:cubicBezTo>
                <a:cubicBezTo>
                  <a:pt x="2566702" y="4654915"/>
                  <a:pt x="2520265" y="4667599"/>
                  <a:pt x="2507600" y="4709878"/>
                </a:cubicBezTo>
                <a:cubicBezTo>
                  <a:pt x="2431612" y="4722561"/>
                  <a:pt x="2359846" y="4735245"/>
                  <a:pt x="2292301" y="4747929"/>
                </a:cubicBezTo>
                <a:cubicBezTo>
                  <a:pt x="2216313" y="4756384"/>
                  <a:pt x="2144547" y="4764840"/>
                  <a:pt x="2064337" y="4773296"/>
                </a:cubicBezTo>
                <a:cubicBezTo>
                  <a:pt x="2051673" y="4747929"/>
                  <a:pt x="2034787" y="4722561"/>
                  <a:pt x="2030565" y="4714105"/>
                </a:cubicBezTo>
                <a:cubicBezTo>
                  <a:pt x="1975685" y="4731017"/>
                  <a:pt x="1925026" y="4743701"/>
                  <a:pt x="1882811" y="4764840"/>
                </a:cubicBezTo>
                <a:cubicBezTo>
                  <a:pt x="1811044" y="4794436"/>
                  <a:pt x="1743500" y="4824031"/>
                  <a:pt x="1684398" y="4870538"/>
                </a:cubicBezTo>
                <a:cubicBezTo>
                  <a:pt x="1549308" y="4967779"/>
                  <a:pt x="1384668" y="4967779"/>
                  <a:pt x="1274908" y="4845170"/>
                </a:cubicBezTo>
                <a:cubicBezTo>
                  <a:pt x="1198920" y="4760612"/>
                  <a:pt x="1106046" y="4739473"/>
                  <a:pt x="992064" y="4722561"/>
                </a:cubicBezTo>
                <a:cubicBezTo>
                  <a:pt x="1004729" y="4747929"/>
                  <a:pt x="1008950" y="4769068"/>
                  <a:pt x="1021615" y="4794436"/>
                </a:cubicBezTo>
                <a:cubicBezTo>
                  <a:pt x="1004729" y="4790208"/>
                  <a:pt x="992064" y="4790208"/>
                  <a:pt x="979399" y="4785980"/>
                </a:cubicBezTo>
                <a:cubicBezTo>
                  <a:pt x="780987" y="4722561"/>
                  <a:pt x="582574" y="4654915"/>
                  <a:pt x="384161" y="4591496"/>
                </a:cubicBezTo>
                <a:lnTo>
                  <a:pt x="375718" y="4591496"/>
                </a:lnTo>
                <a:cubicBezTo>
                  <a:pt x="439041" y="4667599"/>
                  <a:pt x="510807" y="4747929"/>
                  <a:pt x="586795" y="4845170"/>
                </a:cubicBezTo>
                <a:cubicBezTo>
                  <a:pt x="544580" y="4836714"/>
                  <a:pt x="506586" y="4836714"/>
                  <a:pt x="472813" y="4828259"/>
                </a:cubicBezTo>
                <a:cubicBezTo>
                  <a:pt x="333502" y="4785980"/>
                  <a:pt x="198413" y="4743701"/>
                  <a:pt x="63323" y="4692966"/>
                </a:cubicBezTo>
                <a:cubicBezTo>
                  <a:pt x="37994" y="4684510"/>
                  <a:pt x="21108" y="4646459"/>
                  <a:pt x="0" y="4621092"/>
                </a:cubicBezTo>
                <a:cubicBezTo>
                  <a:pt x="25329" y="4608408"/>
                  <a:pt x="50659" y="4591496"/>
                  <a:pt x="75988" y="4583041"/>
                </a:cubicBezTo>
                <a:cubicBezTo>
                  <a:pt x="88653" y="4578813"/>
                  <a:pt x="101317" y="4583041"/>
                  <a:pt x="118203" y="4570357"/>
                </a:cubicBezTo>
                <a:cubicBezTo>
                  <a:pt x="84431" y="4553445"/>
                  <a:pt x="50659" y="4536534"/>
                  <a:pt x="21108" y="4523850"/>
                </a:cubicBezTo>
                <a:cubicBezTo>
                  <a:pt x="84431" y="4468887"/>
                  <a:pt x="143533" y="4413925"/>
                  <a:pt x="211077" y="4363190"/>
                </a:cubicBezTo>
                <a:cubicBezTo>
                  <a:pt x="232185" y="4350506"/>
                  <a:pt x="270179" y="4350506"/>
                  <a:pt x="274401" y="4350506"/>
                </a:cubicBezTo>
                <a:cubicBezTo>
                  <a:pt x="303952" y="4316683"/>
                  <a:pt x="320838" y="4291316"/>
                  <a:pt x="337724" y="4270176"/>
                </a:cubicBezTo>
                <a:cubicBezTo>
                  <a:pt x="346167" y="4261720"/>
                  <a:pt x="367275" y="4253265"/>
                  <a:pt x="367275" y="4249037"/>
                </a:cubicBezTo>
                <a:cubicBezTo>
                  <a:pt x="363053" y="4177162"/>
                  <a:pt x="417933" y="4202530"/>
                  <a:pt x="451706" y="4185618"/>
                </a:cubicBezTo>
                <a:cubicBezTo>
                  <a:pt x="489700" y="4172935"/>
                  <a:pt x="523472" y="4147567"/>
                  <a:pt x="557245" y="4130656"/>
                </a:cubicBezTo>
                <a:cubicBezTo>
                  <a:pt x="591017" y="4113744"/>
                  <a:pt x="624789" y="4101060"/>
                  <a:pt x="654340" y="4084149"/>
                </a:cubicBezTo>
                <a:cubicBezTo>
                  <a:pt x="704999" y="4050326"/>
                  <a:pt x="751436" y="4012274"/>
                  <a:pt x="797873" y="3978451"/>
                </a:cubicBezTo>
                <a:cubicBezTo>
                  <a:pt x="823202" y="3965768"/>
                  <a:pt x="848531" y="3940400"/>
                  <a:pt x="873861" y="3940400"/>
                </a:cubicBezTo>
                <a:cubicBezTo>
                  <a:pt x="928741" y="3940400"/>
                  <a:pt x="979399" y="3965768"/>
                  <a:pt x="1013172" y="3893893"/>
                </a:cubicBezTo>
                <a:cubicBezTo>
                  <a:pt x="1030058" y="3868526"/>
                  <a:pt x="1089160" y="3864298"/>
                  <a:pt x="1122932" y="3838931"/>
                </a:cubicBezTo>
                <a:cubicBezTo>
                  <a:pt x="1182034" y="3796652"/>
                  <a:pt x="1241135" y="3750145"/>
                  <a:pt x="1296015" y="3703638"/>
                </a:cubicBezTo>
                <a:cubicBezTo>
                  <a:pt x="1321345" y="3678271"/>
                  <a:pt x="1350896" y="3652903"/>
                  <a:pt x="1367782" y="3619080"/>
                </a:cubicBezTo>
                <a:cubicBezTo>
                  <a:pt x="1393111" y="3564118"/>
                  <a:pt x="1405776" y="3500699"/>
                  <a:pt x="1494428" y="3526066"/>
                </a:cubicBezTo>
                <a:cubicBezTo>
                  <a:pt x="1498650" y="3526066"/>
                  <a:pt x="1515536" y="3504927"/>
                  <a:pt x="1528201" y="3496471"/>
                </a:cubicBezTo>
                <a:cubicBezTo>
                  <a:pt x="1549308" y="3471104"/>
                  <a:pt x="1574638" y="3449964"/>
                  <a:pt x="1608410" y="3420369"/>
                </a:cubicBezTo>
                <a:cubicBezTo>
                  <a:pt x="1616853" y="3399229"/>
                  <a:pt x="1642182" y="3365406"/>
                  <a:pt x="1654847" y="3331583"/>
                </a:cubicBezTo>
                <a:cubicBezTo>
                  <a:pt x="1688620" y="3238570"/>
                  <a:pt x="1730835" y="3149783"/>
                  <a:pt x="1751943" y="3056770"/>
                </a:cubicBezTo>
                <a:cubicBezTo>
                  <a:pt x="1773050" y="2967984"/>
                  <a:pt x="1773050" y="2870742"/>
                  <a:pt x="1781494" y="2773501"/>
                </a:cubicBezTo>
                <a:cubicBezTo>
                  <a:pt x="1785715" y="2726994"/>
                  <a:pt x="1789937" y="2676259"/>
                  <a:pt x="1789937" y="2617068"/>
                </a:cubicBezTo>
                <a:cubicBezTo>
                  <a:pt x="1798380" y="2617068"/>
                  <a:pt x="1819488" y="2621297"/>
                  <a:pt x="1853260" y="2625524"/>
                </a:cubicBezTo>
                <a:cubicBezTo>
                  <a:pt x="1815266" y="2528283"/>
                  <a:pt x="1996793" y="2452181"/>
                  <a:pt x="1857482" y="2354939"/>
                </a:cubicBezTo>
                <a:cubicBezTo>
                  <a:pt x="1933469" y="2338027"/>
                  <a:pt x="2001014" y="2329571"/>
                  <a:pt x="2072780" y="2316888"/>
                </a:cubicBezTo>
                <a:cubicBezTo>
                  <a:pt x="2085445" y="2266153"/>
                  <a:pt x="2005236" y="2202734"/>
                  <a:pt x="2119218" y="2177367"/>
                </a:cubicBezTo>
                <a:cubicBezTo>
                  <a:pt x="2072780" y="2143544"/>
                  <a:pt x="2047451" y="2113949"/>
                  <a:pt x="2017900" y="2101265"/>
                </a:cubicBezTo>
                <a:cubicBezTo>
                  <a:pt x="1937691" y="2071670"/>
                  <a:pt x="1954577" y="2012479"/>
                  <a:pt x="1967242" y="1957517"/>
                </a:cubicBezTo>
                <a:cubicBezTo>
                  <a:pt x="1984128" y="1894098"/>
                  <a:pt x="2110774" y="1826452"/>
                  <a:pt x="2169876" y="1834908"/>
                </a:cubicBezTo>
                <a:cubicBezTo>
                  <a:pt x="2190984" y="1839135"/>
                  <a:pt x="2216313" y="1822224"/>
                  <a:pt x="2237421" y="1817996"/>
                </a:cubicBezTo>
                <a:cubicBezTo>
                  <a:pt x="2228978" y="1796856"/>
                  <a:pt x="2224756" y="1775717"/>
                  <a:pt x="2212092" y="1754577"/>
                </a:cubicBezTo>
                <a:cubicBezTo>
                  <a:pt x="2182541" y="1708071"/>
                  <a:pt x="2144547" y="1657336"/>
                  <a:pt x="2114996" y="1606601"/>
                </a:cubicBezTo>
                <a:cubicBezTo>
                  <a:pt x="2110774" y="1593917"/>
                  <a:pt x="2114996" y="1572778"/>
                  <a:pt x="2119218" y="1555866"/>
                </a:cubicBezTo>
                <a:cubicBezTo>
                  <a:pt x="2123439" y="1534727"/>
                  <a:pt x="2144547" y="1517815"/>
                  <a:pt x="2140325" y="1500904"/>
                </a:cubicBezTo>
                <a:cubicBezTo>
                  <a:pt x="2102331" y="1369839"/>
                  <a:pt x="2165655" y="1259914"/>
                  <a:pt x="2190984" y="1137304"/>
                </a:cubicBezTo>
                <a:cubicBezTo>
                  <a:pt x="2195205" y="1124621"/>
                  <a:pt x="2195205" y="1111937"/>
                  <a:pt x="2195205" y="1090798"/>
                </a:cubicBezTo>
                <a:cubicBezTo>
                  <a:pt x="2224756" y="1086570"/>
                  <a:pt x="2250086" y="1078114"/>
                  <a:pt x="2275415" y="1073886"/>
                </a:cubicBezTo>
                <a:cubicBezTo>
                  <a:pt x="2262750" y="993556"/>
                  <a:pt x="2254307" y="913226"/>
                  <a:pt x="2237421" y="832896"/>
                </a:cubicBezTo>
                <a:cubicBezTo>
                  <a:pt x="2233199" y="811756"/>
                  <a:pt x="2224756" y="790617"/>
                  <a:pt x="2216313" y="769477"/>
                </a:cubicBezTo>
                <a:cubicBezTo>
                  <a:pt x="2165655" y="659552"/>
                  <a:pt x="2199427" y="549627"/>
                  <a:pt x="2300744" y="481980"/>
                </a:cubicBezTo>
                <a:cubicBezTo>
                  <a:pt x="2444277" y="388967"/>
                  <a:pt x="2596253" y="321320"/>
                  <a:pt x="2765114" y="393195"/>
                </a:cubicBezTo>
                <a:cubicBezTo>
                  <a:pt x="2752450" y="393195"/>
                  <a:pt x="2727121" y="393195"/>
                  <a:pt x="2701791" y="397422"/>
                </a:cubicBezTo>
                <a:cubicBezTo>
                  <a:pt x="2900204" y="532715"/>
                  <a:pt x="3107060" y="634185"/>
                  <a:pt x="3343466" y="655324"/>
                </a:cubicBezTo>
                <a:cubicBezTo>
                  <a:pt x="3394125" y="659552"/>
                  <a:pt x="3427898" y="676464"/>
                  <a:pt x="3427898" y="735654"/>
                </a:cubicBezTo>
                <a:cubicBezTo>
                  <a:pt x="3427898" y="799073"/>
                  <a:pt x="3394125" y="820212"/>
                  <a:pt x="3343466" y="832896"/>
                </a:cubicBezTo>
                <a:cubicBezTo>
                  <a:pt x="3280143" y="854035"/>
                  <a:pt x="3216820" y="875175"/>
                  <a:pt x="3149275" y="917454"/>
                </a:cubicBezTo>
                <a:cubicBezTo>
                  <a:pt x="3313916" y="908998"/>
                  <a:pt x="3402568" y="1014695"/>
                  <a:pt x="3491221" y="1103481"/>
                </a:cubicBezTo>
                <a:cubicBezTo>
                  <a:pt x="3470113" y="1217634"/>
                  <a:pt x="3457448" y="1331788"/>
                  <a:pt x="3423676" y="1441713"/>
                </a:cubicBezTo>
                <a:cubicBezTo>
                  <a:pt x="3411011" y="1483992"/>
                  <a:pt x="3347688" y="1513587"/>
                  <a:pt x="3305472" y="1543183"/>
                </a:cubicBezTo>
                <a:cubicBezTo>
                  <a:pt x="3292808" y="1551638"/>
                  <a:pt x="3271700" y="1547411"/>
                  <a:pt x="3233706" y="1551638"/>
                </a:cubicBezTo>
                <a:cubicBezTo>
                  <a:pt x="3280143" y="1581234"/>
                  <a:pt x="3313916" y="1598145"/>
                  <a:pt x="3360353" y="1627741"/>
                </a:cubicBezTo>
                <a:cubicBezTo>
                  <a:pt x="3271700" y="1627741"/>
                  <a:pt x="3208377" y="1640424"/>
                  <a:pt x="3242149" y="1733438"/>
                </a:cubicBezTo>
                <a:cubicBezTo>
                  <a:pt x="3242149" y="1741894"/>
                  <a:pt x="3233706" y="1750350"/>
                  <a:pt x="3229485" y="1754577"/>
                </a:cubicBezTo>
                <a:cubicBezTo>
                  <a:pt x="3161940" y="1839135"/>
                  <a:pt x="3170383" y="1919465"/>
                  <a:pt x="3229485" y="2008251"/>
                </a:cubicBezTo>
                <a:cubicBezTo>
                  <a:pt x="3271700" y="2067442"/>
                  <a:pt x="3263257" y="2126632"/>
                  <a:pt x="3208377" y="2181595"/>
                </a:cubicBezTo>
                <a:cubicBezTo>
                  <a:pt x="3136611" y="2249241"/>
                  <a:pt x="3102838" y="2329571"/>
                  <a:pt x="3140832" y="2431041"/>
                </a:cubicBezTo>
                <a:cubicBezTo>
                  <a:pt x="3166162" y="2507143"/>
                  <a:pt x="3060623" y="2739678"/>
                  <a:pt x="3001521" y="2786184"/>
                </a:cubicBezTo>
                <a:cubicBezTo>
                  <a:pt x="2976192" y="2803096"/>
                  <a:pt x="2959306" y="2832691"/>
                  <a:pt x="2950863" y="2862287"/>
                </a:cubicBezTo>
                <a:cubicBezTo>
                  <a:pt x="2933976" y="2934161"/>
                  <a:pt x="2959306" y="2993351"/>
                  <a:pt x="3022629" y="3018719"/>
                </a:cubicBezTo>
                <a:cubicBezTo>
                  <a:pt x="3009964" y="3056770"/>
                  <a:pt x="2997300" y="3086365"/>
                  <a:pt x="2984635" y="3120188"/>
                </a:cubicBezTo>
                <a:cubicBezTo>
                  <a:pt x="2988857" y="3120188"/>
                  <a:pt x="2993078" y="3120188"/>
                  <a:pt x="2997300" y="3120188"/>
                </a:cubicBezTo>
                <a:cubicBezTo>
                  <a:pt x="2946641" y="3170923"/>
                  <a:pt x="2887539" y="3217430"/>
                  <a:pt x="2841102" y="3272393"/>
                </a:cubicBezTo>
                <a:cubicBezTo>
                  <a:pt x="2832659" y="3285076"/>
                  <a:pt x="2849545" y="3323127"/>
                  <a:pt x="2857989" y="3348495"/>
                </a:cubicBezTo>
                <a:cubicBezTo>
                  <a:pt x="2866431" y="3369634"/>
                  <a:pt x="2879096" y="3390774"/>
                  <a:pt x="2891761" y="3441508"/>
                </a:cubicBezTo>
                <a:cubicBezTo>
                  <a:pt x="2946641" y="3411913"/>
                  <a:pt x="3001521" y="3382318"/>
                  <a:pt x="3056401" y="3361179"/>
                </a:cubicBezTo>
                <a:cubicBezTo>
                  <a:pt x="3102838" y="3344267"/>
                  <a:pt x="3149275" y="3335811"/>
                  <a:pt x="3195712" y="3323127"/>
                </a:cubicBezTo>
                <a:cubicBezTo>
                  <a:pt x="3233706" y="3310444"/>
                  <a:pt x="3267479" y="3297760"/>
                  <a:pt x="3305472" y="3293532"/>
                </a:cubicBezTo>
                <a:cubicBezTo>
                  <a:pt x="3356131" y="3285076"/>
                  <a:pt x="3415233" y="3272393"/>
                  <a:pt x="3457448" y="3289304"/>
                </a:cubicBezTo>
                <a:cubicBezTo>
                  <a:pt x="3588316" y="3344267"/>
                  <a:pt x="3676969" y="3297760"/>
                  <a:pt x="3698076" y="3162467"/>
                </a:cubicBezTo>
                <a:cubicBezTo>
                  <a:pt x="3736070" y="3158239"/>
                  <a:pt x="3769843" y="3154012"/>
                  <a:pt x="3828944" y="3145556"/>
                </a:cubicBezTo>
                <a:cubicBezTo>
                  <a:pt x="3879603" y="3154012"/>
                  <a:pt x="3959813" y="3162467"/>
                  <a:pt x="4061130" y="3175151"/>
                </a:cubicBezTo>
                <a:cubicBezTo>
                  <a:pt x="4031579" y="3115961"/>
                  <a:pt x="4010471" y="3086365"/>
                  <a:pt x="3997806" y="3048314"/>
                </a:cubicBezTo>
                <a:cubicBezTo>
                  <a:pt x="3985142" y="3027174"/>
                  <a:pt x="3976699" y="2997579"/>
                  <a:pt x="3985142" y="2980668"/>
                </a:cubicBezTo>
                <a:cubicBezTo>
                  <a:pt x="4027357" y="2913021"/>
                  <a:pt x="3989363" y="2896110"/>
                  <a:pt x="3938705" y="2879198"/>
                </a:cubicBezTo>
                <a:cubicBezTo>
                  <a:pt x="3896489" y="2862287"/>
                  <a:pt x="3833166" y="2849603"/>
                  <a:pt x="3824723" y="2824236"/>
                </a:cubicBezTo>
                <a:cubicBezTo>
                  <a:pt x="3807837" y="2748133"/>
                  <a:pt x="3807837" y="2659347"/>
                  <a:pt x="3812058" y="2579017"/>
                </a:cubicBezTo>
                <a:cubicBezTo>
                  <a:pt x="3812058" y="2540966"/>
                  <a:pt x="3837388" y="2498688"/>
                  <a:pt x="3858495" y="2464864"/>
                </a:cubicBezTo>
                <a:cubicBezTo>
                  <a:pt x="3875382" y="2439497"/>
                  <a:pt x="3900711" y="2422585"/>
                  <a:pt x="3921819" y="2401446"/>
                </a:cubicBezTo>
                <a:cubicBezTo>
                  <a:pt x="3938705" y="2380306"/>
                  <a:pt x="3972477" y="2367622"/>
                  <a:pt x="3976699" y="2342255"/>
                </a:cubicBezTo>
                <a:cubicBezTo>
                  <a:pt x="3980920" y="2321116"/>
                  <a:pt x="3968256" y="2287292"/>
                  <a:pt x="3951369" y="2266153"/>
                </a:cubicBezTo>
                <a:cubicBezTo>
                  <a:pt x="3896489" y="2206962"/>
                  <a:pt x="3837388" y="2156228"/>
                  <a:pt x="3790951" y="2097037"/>
                </a:cubicBezTo>
                <a:cubicBezTo>
                  <a:pt x="3769843" y="2071670"/>
                  <a:pt x="3774064" y="2033619"/>
                  <a:pt x="3774064" y="1999795"/>
                </a:cubicBezTo>
                <a:cubicBezTo>
                  <a:pt x="3774064" y="1936377"/>
                  <a:pt x="3782507" y="1868731"/>
                  <a:pt x="3723406" y="1847591"/>
                </a:cubicBezTo>
                <a:cubicBezTo>
                  <a:pt x="3714963" y="1792629"/>
                  <a:pt x="3706520" y="1750350"/>
                  <a:pt x="3698076" y="1712298"/>
                </a:cubicBezTo>
                <a:cubicBezTo>
                  <a:pt x="3689633" y="1631968"/>
                  <a:pt x="3681190" y="1555866"/>
                  <a:pt x="3676969" y="1479764"/>
                </a:cubicBezTo>
                <a:cubicBezTo>
                  <a:pt x="3672747" y="1441713"/>
                  <a:pt x="3685412" y="1399434"/>
                  <a:pt x="3672747" y="1361383"/>
                </a:cubicBezTo>
                <a:cubicBezTo>
                  <a:pt x="3647418" y="1293737"/>
                  <a:pt x="3672747" y="1251458"/>
                  <a:pt x="3719184" y="1234546"/>
                </a:cubicBezTo>
                <a:cubicBezTo>
                  <a:pt x="3702298" y="1158444"/>
                  <a:pt x="3693855" y="1090798"/>
                  <a:pt x="3668526" y="1031607"/>
                </a:cubicBezTo>
                <a:cubicBezTo>
                  <a:pt x="3630532" y="938593"/>
                  <a:pt x="3592538" y="849807"/>
                  <a:pt x="3541879" y="765250"/>
                </a:cubicBezTo>
                <a:cubicBezTo>
                  <a:pt x="3453227" y="617273"/>
                  <a:pt x="3457448" y="427018"/>
                  <a:pt x="3554544" y="283269"/>
                </a:cubicBezTo>
                <a:cubicBezTo>
                  <a:pt x="3588316" y="232534"/>
                  <a:pt x="3609424" y="173344"/>
                  <a:pt x="3643196" y="122609"/>
                </a:cubicBezTo>
                <a:cubicBezTo>
                  <a:pt x="3655861" y="101470"/>
                  <a:pt x="3672747" y="80330"/>
                  <a:pt x="3693855" y="71874"/>
                </a:cubicBezTo>
                <a:cubicBezTo>
                  <a:pt x="3778286" y="38051"/>
                  <a:pt x="3866938" y="12684"/>
                  <a:pt x="39598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>
            <a:spLocks noGrp="1"/>
          </p:cNvSpPr>
          <p:nvPr>
            <p:ph type="pic" sz="quarter" idx="10"/>
          </p:nvPr>
        </p:nvSpPr>
        <p:spPr>
          <a:xfrm>
            <a:off x="1033810" y="1595929"/>
            <a:ext cx="2620210" cy="2175642"/>
          </a:xfrm>
          <a:custGeom>
            <a:avLst/>
            <a:gdLst>
              <a:gd name="connsiteX0" fmla="*/ 537225 w 2620210"/>
              <a:gd name="connsiteY0" fmla="*/ 268 h 2175642"/>
              <a:gd name="connsiteX1" fmla="*/ 566415 w 2620210"/>
              <a:gd name="connsiteY1" fmla="*/ 10566 h 2175642"/>
              <a:gd name="connsiteX2" fmla="*/ 987095 w 2620210"/>
              <a:gd name="connsiteY2" fmla="*/ 177050 h 2175642"/>
              <a:gd name="connsiteX3" fmla="*/ 1406058 w 2620210"/>
              <a:gd name="connsiteY3" fmla="*/ 204512 h 2175642"/>
              <a:gd name="connsiteX4" fmla="*/ 1797549 w 2620210"/>
              <a:gd name="connsiteY4" fmla="*/ 103248 h 2175642"/>
              <a:gd name="connsiteX5" fmla="*/ 1878251 w 2620210"/>
              <a:gd name="connsiteY5" fmla="*/ 89518 h 2175642"/>
              <a:gd name="connsiteX6" fmla="*/ 1902290 w 2620210"/>
              <a:gd name="connsiteY6" fmla="*/ 99816 h 2175642"/>
              <a:gd name="connsiteX7" fmla="*/ 2061977 w 2620210"/>
              <a:gd name="connsiteY7" fmla="*/ 139291 h 2175642"/>
              <a:gd name="connsiteX8" fmla="*/ 2132376 w 2620210"/>
              <a:gd name="connsiteY8" fmla="*/ 310924 h 2175642"/>
              <a:gd name="connsiteX9" fmla="*/ 2207927 w 2620210"/>
              <a:gd name="connsiteY9" fmla="*/ 247420 h 2175642"/>
              <a:gd name="connsiteX10" fmla="*/ 2250854 w 2620210"/>
              <a:gd name="connsiteY10" fmla="*/ 199363 h 2175642"/>
              <a:gd name="connsiteX11" fmla="*/ 2322970 w 2620210"/>
              <a:gd name="connsiteY11" fmla="*/ 168469 h 2175642"/>
              <a:gd name="connsiteX12" fmla="*/ 2365897 w 2620210"/>
              <a:gd name="connsiteY12" fmla="*/ 353833 h 2175642"/>
              <a:gd name="connsiteX13" fmla="*/ 2367614 w 2620210"/>
              <a:gd name="connsiteY13" fmla="*/ 449947 h 2175642"/>
              <a:gd name="connsiteX14" fmla="*/ 2326404 w 2620210"/>
              <a:gd name="connsiteY14" fmla="*/ 561509 h 2175642"/>
              <a:gd name="connsiteX15" fmla="*/ 2523866 w 2620210"/>
              <a:gd name="connsiteY15" fmla="*/ 686801 h 2175642"/>
              <a:gd name="connsiteX16" fmla="*/ 2511847 w 2620210"/>
              <a:gd name="connsiteY16" fmla="*/ 697099 h 2175642"/>
              <a:gd name="connsiteX17" fmla="*/ 2530735 w 2620210"/>
              <a:gd name="connsiteY17" fmla="*/ 719411 h 2175642"/>
              <a:gd name="connsiteX18" fmla="*/ 2499828 w 2620210"/>
              <a:gd name="connsiteY18" fmla="*/ 774334 h 2175642"/>
              <a:gd name="connsiteX19" fmla="*/ 2472355 w 2620210"/>
              <a:gd name="connsiteY19" fmla="*/ 801795 h 2175642"/>
              <a:gd name="connsiteX20" fmla="*/ 2434579 w 2620210"/>
              <a:gd name="connsiteY20" fmla="*/ 832689 h 2175642"/>
              <a:gd name="connsiteX21" fmla="*/ 2371048 w 2620210"/>
              <a:gd name="connsiteY21" fmla="*/ 865300 h 2175642"/>
              <a:gd name="connsiteX22" fmla="*/ 2386501 w 2620210"/>
              <a:gd name="connsiteY22" fmla="*/ 885896 h 2175642"/>
              <a:gd name="connsiteX23" fmla="*/ 2508413 w 2620210"/>
              <a:gd name="connsiteY23" fmla="*/ 1023202 h 2175642"/>
              <a:gd name="connsiteX24" fmla="*/ 2532452 w 2620210"/>
              <a:gd name="connsiteY24" fmla="*/ 1143345 h 2175642"/>
              <a:gd name="connsiteX25" fmla="*/ 2587398 w 2620210"/>
              <a:gd name="connsiteY25" fmla="*/ 1119317 h 2175642"/>
              <a:gd name="connsiteX26" fmla="*/ 2618305 w 2620210"/>
              <a:gd name="connsiteY26" fmla="*/ 1141629 h 2175642"/>
              <a:gd name="connsiteX27" fmla="*/ 2566793 w 2620210"/>
              <a:gd name="connsiteY27" fmla="*/ 1302964 h 2175642"/>
              <a:gd name="connsiteX28" fmla="*/ 2460335 w 2620210"/>
              <a:gd name="connsiteY28" fmla="*/ 1579294 h 2175642"/>
              <a:gd name="connsiteX29" fmla="*/ 2438013 w 2620210"/>
              <a:gd name="connsiteY29" fmla="*/ 1675408 h 2175642"/>
              <a:gd name="connsiteX30" fmla="*/ 2367614 w 2620210"/>
              <a:gd name="connsiteY30" fmla="*/ 1835027 h 2175642"/>
              <a:gd name="connsiteX31" fmla="*/ 2231966 w 2620210"/>
              <a:gd name="connsiteY31" fmla="*/ 1900248 h 2175642"/>
              <a:gd name="connsiteX32" fmla="*/ 2158132 w 2620210"/>
              <a:gd name="connsiteY32" fmla="*/ 1919127 h 2175642"/>
              <a:gd name="connsiteX33" fmla="*/ 2098035 w 2620210"/>
              <a:gd name="connsiteY33" fmla="*/ 1958603 h 2175642"/>
              <a:gd name="connsiteX34" fmla="*/ 1902290 w 2620210"/>
              <a:gd name="connsiteY34" fmla="*/ 2053001 h 2175642"/>
              <a:gd name="connsiteX35" fmla="*/ 1684223 w 2620210"/>
              <a:gd name="connsiteY35" fmla="*/ 2138818 h 2175642"/>
              <a:gd name="connsiteX36" fmla="*/ 1479892 w 2620210"/>
              <a:gd name="connsiteY36" fmla="*/ 2152548 h 2175642"/>
              <a:gd name="connsiteX37" fmla="*/ 1467873 w 2620210"/>
              <a:gd name="connsiteY37" fmla="*/ 2154265 h 2175642"/>
              <a:gd name="connsiteX38" fmla="*/ 1371717 w 2620210"/>
              <a:gd name="connsiteY38" fmla="*/ 2137102 h 2175642"/>
              <a:gd name="connsiteX39" fmla="*/ 1205162 w 2620210"/>
              <a:gd name="connsiteY39" fmla="*/ 2116506 h 2175642"/>
              <a:gd name="connsiteX40" fmla="*/ 1131328 w 2620210"/>
              <a:gd name="connsiteY40" fmla="*/ 2094193 h 2175642"/>
              <a:gd name="connsiteX41" fmla="*/ 1084968 w 2620210"/>
              <a:gd name="connsiteY41" fmla="*/ 2061583 h 2175642"/>
              <a:gd name="connsiteX42" fmla="*/ 1047192 w 2620210"/>
              <a:gd name="connsiteY42" fmla="*/ 2037554 h 2175642"/>
              <a:gd name="connsiteX43" fmla="*/ 1024871 w 2620210"/>
              <a:gd name="connsiteY43" fmla="*/ 1972334 h 2175642"/>
              <a:gd name="connsiteX44" fmla="*/ 993964 w 2620210"/>
              <a:gd name="connsiteY44" fmla="*/ 1992930 h 2175642"/>
              <a:gd name="connsiteX45" fmla="*/ 976793 w 2620210"/>
              <a:gd name="connsiteY45" fmla="*/ 1946589 h 2175642"/>
              <a:gd name="connsiteX46" fmla="*/ 954471 w 2620210"/>
              <a:gd name="connsiteY46" fmla="*/ 1958603 h 2175642"/>
              <a:gd name="connsiteX47" fmla="*/ 902959 w 2620210"/>
              <a:gd name="connsiteY47" fmla="*/ 1922560 h 2175642"/>
              <a:gd name="connsiteX48" fmla="*/ 853164 w 2620210"/>
              <a:gd name="connsiteY48" fmla="*/ 1920844 h 2175642"/>
              <a:gd name="connsiteX49" fmla="*/ 848013 w 2620210"/>
              <a:gd name="connsiteY49" fmla="*/ 1919127 h 2175642"/>
              <a:gd name="connsiteX50" fmla="*/ 762160 w 2620210"/>
              <a:gd name="connsiteY50" fmla="*/ 1915695 h 2175642"/>
              <a:gd name="connsiteX51" fmla="*/ 698629 w 2620210"/>
              <a:gd name="connsiteY51" fmla="*/ 1907113 h 2175642"/>
              <a:gd name="connsiteX52" fmla="*/ 638532 w 2620210"/>
              <a:gd name="connsiteY52" fmla="*/ 1855623 h 2175642"/>
              <a:gd name="connsiteX53" fmla="*/ 616210 w 2620210"/>
              <a:gd name="connsiteY53" fmla="*/ 1891666 h 2175642"/>
              <a:gd name="connsiteX54" fmla="*/ 569849 w 2620210"/>
              <a:gd name="connsiteY54" fmla="*/ 1853907 h 2175642"/>
              <a:gd name="connsiteX55" fmla="*/ 550961 w 2620210"/>
              <a:gd name="connsiteY55" fmla="*/ 1879652 h 2175642"/>
              <a:gd name="connsiteX56" fmla="*/ 530357 w 2620210"/>
              <a:gd name="connsiteY56" fmla="*/ 1850474 h 2175642"/>
              <a:gd name="connsiteX57" fmla="*/ 477128 w 2620210"/>
              <a:gd name="connsiteY57" fmla="*/ 1862488 h 2175642"/>
              <a:gd name="connsiteX58" fmla="*/ 473694 w 2620210"/>
              <a:gd name="connsiteY58" fmla="*/ 1786970 h 2175642"/>
              <a:gd name="connsiteX59" fmla="*/ 441069 w 2620210"/>
              <a:gd name="connsiteY59" fmla="*/ 1769807 h 2175642"/>
              <a:gd name="connsiteX60" fmla="*/ 430767 w 2620210"/>
              <a:gd name="connsiteY60" fmla="*/ 1793835 h 2175642"/>
              <a:gd name="connsiteX61" fmla="*/ 396426 w 2620210"/>
              <a:gd name="connsiteY61" fmla="*/ 1732047 h 2175642"/>
              <a:gd name="connsiteX62" fmla="*/ 372387 w 2620210"/>
              <a:gd name="connsiteY62" fmla="*/ 1774956 h 2175642"/>
              <a:gd name="connsiteX63" fmla="*/ 399860 w 2620210"/>
              <a:gd name="connsiteY63" fmla="*/ 1701153 h 2175642"/>
              <a:gd name="connsiteX64" fmla="*/ 380972 w 2620210"/>
              <a:gd name="connsiteY64" fmla="*/ 1623918 h 2175642"/>
              <a:gd name="connsiteX65" fmla="*/ 365519 w 2620210"/>
              <a:gd name="connsiteY65" fmla="*/ 1625635 h 2175642"/>
              <a:gd name="connsiteX66" fmla="*/ 331177 w 2620210"/>
              <a:gd name="connsiteY66" fmla="*/ 1508924 h 2175642"/>
              <a:gd name="connsiteX67" fmla="*/ 305421 w 2620210"/>
              <a:gd name="connsiteY67" fmla="*/ 1527804 h 2175642"/>
              <a:gd name="connsiteX68" fmla="*/ 279665 w 2620210"/>
              <a:gd name="connsiteY68" fmla="*/ 1457434 h 2175642"/>
              <a:gd name="connsiteX69" fmla="*/ 289968 w 2620210"/>
              <a:gd name="connsiteY69" fmla="*/ 1452285 h 2175642"/>
              <a:gd name="connsiteX70" fmla="*/ 310573 w 2620210"/>
              <a:gd name="connsiteY70" fmla="*/ 1490044 h 2175642"/>
              <a:gd name="connsiteX71" fmla="*/ 315724 w 2620210"/>
              <a:gd name="connsiteY71" fmla="*/ 1488328 h 2175642"/>
              <a:gd name="connsiteX72" fmla="*/ 301987 w 2620210"/>
              <a:gd name="connsiteY72" fmla="*/ 1383632 h 2175642"/>
              <a:gd name="connsiteX73" fmla="*/ 228154 w 2620210"/>
              <a:gd name="connsiteY73" fmla="*/ 1392214 h 2175642"/>
              <a:gd name="connsiteX74" fmla="*/ 228154 w 2620210"/>
              <a:gd name="connsiteY74" fmla="*/ 1316695 h 2175642"/>
              <a:gd name="connsiteX75" fmla="*/ 185227 w 2620210"/>
              <a:gd name="connsiteY75" fmla="*/ 1292666 h 2175642"/>
              <a:gd name="connsiteX76" fmla="*/ 171491 w 2620210"/>
              <a:gd name="connsiteY76" fmla="*/ 1320128 h 2175642"/>
              <a:gd name="connsiteX77" fmla="*/ 130281 w 2620210"/>
              <a:gd name="connsiteY77" fmla="*/ 1253191 h 2175642"/>
              <a:gd name="connsiteX78" fmla="*/ 95940 w 2620210"/>
              <a:gd name="connsiteY78" fmla="*/ 1297815 h 2175642"/>
              <a:gd name="connsiteX79" fmla="*/ 90789 w 2620210"/>
              <a:gd name="connsiteY79" fmla="*/ 1239460 h 2175642"/>
              <a:gd name="connsiteX80" fmla="*/ 119979 w 2620210"/>
              <a:gd name="connsiteY80" fmla="*/ 1229162 h 2175642"/>
              <a:gd name="connsiteX81" fmla="*/ 145735 w 2620210"/>
              <a:gd name="connsiteY81" fmla="*/ 1182821 h 2175642"/>
              <a:gd name="connsiteX82" fmla="*/ 145735 w 2620210"/>
              <a:gd name="connsiteY82" fmla="*/ 1148494 h 2175642"/>
              <a:gd name="connsiteX83" fmla="*/ 95940 w 2620210"/>
              <a:gd name="connsiteY83" fmla="*/ 1143345 h 2175642"/>
              <a:gd name="connsiteX84" fmla="*/ 58164 w 2620210"/>
              <a:gd name="connsiteY84" fmla="*/ 1023202 h 2175642"/>
              <a:gd name="connsiteX85" fmla="*/ 28974 w 2620210"/>
              <a:gd name="connsiteY85" fmla="*/ 1040366 h 2175642"/>
              <a:gd name="connsiteX86" fmla="*/ 6653 w 2620210"/>
              <a:gd name="connsiteY86" fmla="*/ 959698 h 2175642"/>
              <a:gd name="connsiteX87" fmla="*/ 34126 w 2620210"/>
              <a:gd name="connsiteY87" fmla="*/ 1007755 h 2175642"/>
              <a:gd name="connsiteX88" fmla="*/ 42711 w 2620210"/>
              <a:gd name="connsiteY88" fmla="*/ 1006039 h 2175642"/>
              <a:gd name="connsiteX89" fmla="*/ 35843 w 2620210"/>
              <a:gd name="connsiteY89" fmla="*/ 976861 h 2175642"/>
              <a:gd name="connsiteX90" fmla="*/ 37560 w 2620210"/>
              <a:gd name="connsiteY90" fmla="*/ 935669 h 2175642"/>
              <a:gd name="connsiteX91" fmla="*/ 71901 w 2620210"/>
              <a:gd name="connsiteY91" fmla="*/ 932237 h 2175642"/>
              <a:gd name="connsiteX92" fmla="*/ 192095 w 2620210"/>
              <a:gd name="connsiteY92" fmla="*/ 957982 h 2175642"/>
              <a:gd name="connsiteX93" fmla="*/ 264212 w 2620210"/>
              <a:gd name="connsiteY93" fmla="*/ 896194 h 2175642"/>
              <a:gd name="connsiteX94" fmla="*/ 271080 w 2620210"/>
              <a:gd name="connsiteY94" fmla="*/ 873881 h 2175642"/>
              <a:gd name="connsiteX95" fmla="*/ 224719 w 2620210"/>
              <a:gd name="connsiteY95" fmla="*/ 867016 h 2175642"/>
              <a:gd name="connsiteX96" fmla="*/ 195529 w 2620210"/>
              <a:gd name="connsiteY96" fmla="*/ 748589 h 2175642"/>
              <a:gd name="connsiteX97" fmla="*/ 168056 w 2620210"/>
              <a:gd name="connsiteY97" fmla="*/ 769185 h 2175642"/>
              <a:gd name="connsiteX98" fmla="*/ 144018 w 2620210"/>
              <a:gd name="connsiteY98" fmla="*/ 697099 h 2175642"/>
              <a:gd name="connsiteX99" fmla="*/ 154320 w 2620210"/>
              <a:gd name="connsiteY99" fmla="*/ 691950 h 2175642"/>
              <a:gd name="connsiteX100" fmla="*/ 176642 w 2620210"/>
              <a:gd name="connsiteY100" fmla="*/ 731426 h 2175642"/>
              <a:gd name="connsiteX101" fmla="*/ 183510 w 2620210"/>
              <a:gd name="connsiteY101" fmla="*/ 729709 h 2175642"/>
              <a:gd name="connsiteX102" fmla="*/ 176642 w 2620210"/>
              <a:gd name="connsiteY102" fmla="*/ 700532 h 2175642"/>
              <a:gd name="connsiteX103" fmla="*/ 183510 w 2620210"/>
              <a:gd name="connsiteY103" fmla="*/ 659340 h 2175642"/>
              <a:gd name="connsiteX104" fmla="*/ 216134 w 2620210"/>
              <a:gd name="connsiteY104" fmla="*/ 661056 h 2175642"/>
              <a:gd name="connsiteX105" fmla="*/ 284817 w 2620210"/>
              <a:gd name="connsiteY105" fmla="*/ 678220 h 2175642"/>
              <a:gd name="connsiteX106" fmla="*/ 289968 w 2620210"/>
              <a:gd name="connsiteY106" fmla="*/ 669638 h 2175642"/>
              <a:gd name="connsiteX107" fmla="*/ 331177 w 2620210"/>
              <a:gd name="connsiteY107" fmla="*/ 607850 h 2175642"/>
              <a:gd name="connsiteX108" fmla="*/ 358650 w 2620210"/>
              <a:gd name="connsiteY108" fmla="*/ 540913 h 2175642"/>
              <a:gd name="connsiteX109" fmla="*/ 326026 w 2620210"/>
              <a:gd name="connsiteY109" fmla="*/ 516884 h 2175642"/>
              <a:gd name="connsiteX110" fmla="*/ 326026 w 2620210"/>
              <a:gd name="connsiteY110" fmla="*/ 405323 h 2175642"/>
              <a:gd name="connsiteX111" fmla="*/ 296836 w 2620210"/>
              <a:gd name="connsiteY111" fmla="*/ 413904 h 2175642"/>
              <a:gd name="connsiteX112" fmla="*/ 296836 w 2620210"/>
              <a:gd name="connsiteY112" fmla="*/ 340102 h 2175642"/>
              <a:gd name="connsiteX113" fmla="*/ 303704 w 2620210"/>
              <a:gd name="connsiteY113" fmla="*/ 340102 h 2175642"/>
              <a:gd name="connsiteX114" fmla="*/ 312290 w 2620210"/>
              <a:gd name="connsiteY114" fmla="*/ 377861 h 2175642"/>
              <a:gd name="connsiteX115" fmla="*/ 319158 w 2620210"/>
              <a:gd name="connsiteY115" fmla="*/ 377861 h 2175642"/>
              <a:gd name="connsiteX116" fmla="*/ 319158 w 2620210"/>
              <a:gd name="connsiteY116" fmla="*/ 346967 h 2175642"/>
              <a:gd name="connsiteX117" fmla="*/ 332894 w 2620210"/>
              <a:gd name="connsiteY117" fmla="*/ 312641 h 2175642"/>
              <a:gd name="connsiteX118" fmla="*/ 363802 w 2620210"/>
              <a:gd name="connsiteY118" fmla="*/ 319506 h 2175642"/>
              <a:gd name="connsiteX119" fmla="*/ 552678 w 2620210"/>
              <a:gd name="connsiteY119" fmla="*/ 405323 h 2175642"/>
              <a:gd name="connsiteX120" fmla="*/ 590454 w 2620210"/>
              <a:gd name="connsiteY120" fmla="*/ 405323 h 2175642"/>
              <a:gd name="connsiteX121" fmla="*/ 557830 w 2620210"/>
              <a:gd name="connsiteY121" fmla="*/ 367563 h 2175642"/>
              <a:gd name="connsiteX122" fmla="*/ 538942 w 2620210"/>
              <a:gd name="connsiteY122" fmla="*/ 388159 h 2175642"/>
              <a:gd name="connsiteX123" fmla="*/ 526922 w 2620210"/>
              <a:gd name="connsiteY123" fmla="*/ 322939 h 2175642"/>
              <a:gd name="connsiteX124" fmla="*/ 494298 w 2620210"/>
              <a:gd name="connsiteY124" fmla="*/ 360698 h 2175642"/>
              <a:gd name="connsiteX125" fmla="*/ 528640 w 2620210"/>
              <a:gd name="connsiteY125" fmla="*/ 295477 h 2175642"/>
              <a:gd name="connsiteX126" fmla="*/ 556113 w 2620210"/>
              <a:gd name="connsiteY126" fmla="*/ 226824 h 2175642"/>
              <a:gd name="connsiteX127" fmla="*/ 526922 w 2620210"/>
              <a:gd name="connsiteY127" fmla="*/ 207944 h 2175642"/>
              <a:gd name="connsiteX128" fmla="*/ 526922 w 2620210"/>
              <a:gd name="connsiteY128" fmla="*/ 98099 h 2175642"/>
              <a:gd name="connsiteX129" fmla="*/ 506318 w 2620210"/>
              <a:gd name="connsiteY129" fmla="*/ 27730 h 2175642"/>
              <a:gd name="connsiteX130" fmla="*/ 514903 w 2620210"/>
              <a:gd name="connsiteY130" fmla="*/ 67205 h 2175642"/>
              <a:gd name="connsiteX131" fmla="*/ 521771 w 2620210"/>
              <a:gd name="connsiteY131" fmla="*/ 68922 h 2175642"/>
              <a:gd name="connsiteX132" fmla="*/ 521771 w 2620210"/>
              <a:gd name="connsiteY132" fmla="*/ 36311 h 2175642"/>
              <a:gd name="connsiteX133" fmla="*/ 537225 w 2620210"/>
              <a:gd name="connsiteY133" fmla="*/ 268 h 217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2620210" h="2175642">
                <a:moveTo>
                  <a:pt x="537225" y="268"/>
                </a:moveTo>
                <a:cubicBezTo>
                  <a:pt x="540659" y="-1448"/>
                  <a:pt x="557830" y="5417"/>
                  <a:pt x="566415" y="10566"/>
                </a:cubicBezTo>
                <a:cubicBezTo>
                  <a:pt x="700346" y="82652"/>
                  <a:pt x="841145" y="134142"/>
                  <a:pt x="987095" y="177050"/>
                </a:cubicBezTo>
                <a:cubicBezTo>
                  <a:pt x="1126177" y="218242"/>
                  <a:pt x="1266976" y="228540"/>
                  <a:pt x="1406058" y="204512"/>
                </a:cubicBezTo>
                <a:cubicBezTo>
                  <a:pt x="1538273" y="180483"/>
                  <a:pt x="1667052" y="137575"/>
                  <a:pt x="1797549" y="103248"/>
                </a:cubicBezTo>
                <a:cubicBezTo>
                  <a:pt x="1823305" y="96383"/>
                  <a:pt x="1850778" y="91234"/>
                  <a:pt x="1878251" y="89518"/>
                </a:cubicBezTo>
                <a:cubicBezTo>
                  <a:pt x="1885119" y="87801"/>
                  <a:pt x="1895422" y="96383"/>
                  <a:pt x="1902290" y="99816"/>
                </a:cubicBezTo>
                <a:cubicBezTo>
                  <a:pt x="1965821" y="68922"/>
                  <a:pt x="2015616" y="111830"/>
                  <a:pt x="2061977" y="139291"/>
                </a:cubicBezTo>
                <a:cubicBezTo>
                  <a:pt x="2120357" y="173618"/>
                  <a:pt x="2128942" y="237122"/>
                  <a:pt x="2132376" y="310924"/>
                </a:cubicBezTo>
                <a:cubicBezTo>
                  <a:pt x="2163283" y="286896"/>
                  <a:pt x="2185605" y="268016"/>
                  <a:pt x="2207927" y="247420"/>
                </a:cubicBezTo>
                <a:cubicBezTo>
                  <a:pt x="2223381" y="233689"/>
                  <a:pt x="2237117" y="216526"/>
                  <a:pt x="2250854" y="199363"/>
                </a:cubicBezTo>
                <a:cubicBezTo>
                  <a:pt x="2269741" y="177050"/>
                  <a:pt x="2288629" y="156454"/>
                  <a:pt x="2322970" y="168469"/>
                </a:cubicBezTo>
                <a:cubicBezTo>
                  <a:pt x="2360746" y="223391"/>
                  <a:pt x="2365897" y="288612"/>
                  <a:pt x="2365897" y="353833"/>
                </a:cubicBezTo>
                <a:cubicBezTo>
                  <a:pt x="2365897" y="384727"/>
                  <a:pt x="2365897" y="417337"/>
                  <a:pt x="2367614" y="449947"/>
                </a:cubicBezTo>
                <a:cubicBezTo>
                  <a:pt x="2369331" y="489423"/>
                  <a:pt x="2360746" y="525466"/>
                  <a:pt x="2326404" y="561509"/>
                </a:cubicBezTo>
                <a:cubicBezTo>
                  <a:pt x="2393370" y="602701"/>
                  <a:pt x="2458618" y="643893"/>
                  <a:pt x="2523866" y="686801"/>
                </a:cubicBezTo>
                <a:cubicBezTo>
                  <a:pt x="2518715" y="691950"/>
                  <a:pt x="2513564" y="695383"/>
                  <a:pt x="2511847" y="697099"/>
                </a:cubicBezTo>
                <a:cubicBezTo>
                  <a:pt x="2518715" y="703965"/>
                  <a:pt x="2532452" y="714263"/>
                  <a:pt x="2530735" y="719411"/>
                </a:cubicBezTo>
                <a:cubicBezTo>
                  <a:pt x="2522149" y="738291"/>
                  <a:pt x="2511847" y="757171"/>
                  <a:pt x="2499828" y="774334"/>
                </a:cubicBezTo>
                <a:cubicBezTo>
                  <a:pt x="2492959" y="784632"/>
                  <a:pt x="2482657" y="793214"/>
                  <a:pt x="2472355" y="801795"/>
                </a:cubicBezTo>
                <a:cubicBezTo>
                  <a:pt x="2460335" y="813810"/>
                  <a:pt x="2448316" y="824108"/>
                  <a:pt x="2434579" y="832689"/>
                </a:cubicBezTo>
                <a:cubicBezTo>
                  <a:pt x="2413974" y="844704"/>
                  <a:pt x="2393370" y="853285"/>
                  <a:pt x="2371048" y="865300"/>
                </a:cubicBezTo>
                <a:cubicBezTo>
                  <a:pt x="2377916" y="875598"/>
                  <a:pt x="2381350" y="884179"/>
                  <a:pt x="2386501" y="885896"/>
                </a:cubicBezTo>
                <a:cubicBezTo>
                  <a:pt x="2463769" y="897910"/>
                  <a:pt x="2499828" y="947684"/>
                  <a:pt x="2508413" y="1023202"/>
                </a:cubicBezTo>
                <a:cubicBezTo>
                  <a:pt x="2513564" y="1062678"/>
                  <a:pt x="2523866" y="1100437"/>
                  <a:pt x="2532452" y="1143345"/>
                </a:cubicBezTo>
                <a:cubicBezTo>
                  <a:pt x="2553057" y="1134764"/>
                  <a:pt x="2570227" y="1126182"/>
                  <a:pt x="2587398" y="1119317"/>
                </a:cubicBezTo>
                <a:cubicBezTo>
                  <a:pt x="2613154" y="1107303"/>
                  <a:pt x="2625173" y="1115884"/>
                  <a:pt x="2618305" y="1141629"/>
                </a:cubicBezTo>
                <a:cubicBezTo>
                  <a:pt x="2602851" y="1196552"/>
                  <a:pt x="2587398" y="1251474"/>
                  <a:pt x="2566793" y="1302964"/>
                </a:cubicBezTo>
                <a:cubicBezTo>
                  <a:pt x="2529018" y="1393930"/>
                  <a:pt x="2486091" y="1483179"/>
                  <a:pt x="2460335" y="1579294"/>
                </a:cubicBezTo>
                <a:cubicBezTo>
                  <a:pt x="2451750" y="1611904"/>
                  <a:pt x="2448316" y="1646231"/>
                  <a:pt x="2438013" y="1675408"/>
                </a:cubicBezTo>
                <a:cubicBezTo>
                  <a:pt x="2419126" y="1730331"/>
                  <a:pt x="2391653" y="1781821"/>
                  <a:pt x="2367614" y="1835027"/>
                </a:cubicBezTo>
                <a:cubicBezTo>
                  <a:pt x="2338424" y="1895099"/>
                  <a:pt x="2295497" y="1915695"/>
                  <a:pt x="2231966" y="1900248"/>
                </a:cubicBezTo>
                <a:cubicBezTo>
                  <a:pt x="2202776" y="1893382"/>
                  <a:pt x="2178737" y="1884801"/>
                  <a:pt x="2158132" y="1919127"/>
                </a:cubicBezTo>
                <a:cubicBezTo>
                  <a:pt x="2146113" y="1938007"/>
                  <a:pt x="2120357" y="1948305"/>
                  <a:pt x="2098035" y="1958603"/>
                </a:cubicBezTo>
                <a:cubicBezTo>
                  <a:pt x="2032787" y="1991213"/>
                  <a:pt x="1969255" y="2023824"/>
                  <a:pt x="1902290" y="2053001"/>
                </a:cubicBezTo>
                <a:cubicBezTo>
                  <a:pt x="1831890" y="2083895"/>
                  <a:pt x="1759774" y="2121655"/>
                  <a:pt x="1684223" y="2138818"/>
                </a:cubicBezTo>
                <a:cubicBezTo>
                  <a:pt x="1618975" y="2150832"/>
                  <a:pt x="1550292" y="2192024"/>
                  <a:pt x="1479892" y="2152548"/>
                </a:cubicBezTo>
                <a:cubicBezTo>
                  <a:pt x="1476458" y="2150832"/>
                  <a:pt x="1471307" y="2152548"/>
                  <a:pt x="1467873" y="2154265"/>
                </a:cubicBezTo>
                <a:cubicBezTo>
                  <a:pt x="1411210" y="2185159"/>
                  <a:pt x="1404341" y="2185159"/>
                  <a:pt x="1371717" y="2137102"/>
                </a:cubicBezTo>
                <a:cubicBezTo>
                  <a:pt x="1311620" y="2166279"/>
                  <a:pt x="1258391" y="2152548"/>
                  <a:pt x="1205162" y="2116506"/>
                </a:cubicBezTo>
                <a:cubicBezTo>
                  <a:pt x="1184557" y="2102775"/>
                  <a:pt x="1155367" y="2104491"/>
                  <a:pt x="1131328" y="2094193"/>
                </a:cubicBezTo>
                <a:cubicBezTo>
                  <a:pt x="1114158" y="2087328"/>
                  <a:pt x="1100421" y="2071881"/>
                  <a:pt x="1084968" y="2061583"/>
                </a:cubicBezTo>
                <a:cubicBezTo>
                  <a:pt x="1074665" y="2053001"/>
                  <a:pt x="1062646" y="2046136"/>
                  <a:pt x="1047192" y="2037554"/>
                </a:cubicBezTo>
                <a:cubicBezTo>
                  <a:pt x="1042041" y="2022107"/>
                  <a:pt x="1033456" y="1999795"/>
                  <a:pt x="1024871" y="1972334"/>
                </a:cubicBezTo>
                <a:cubicBezTo>
                  <a:pt x="1011134" y="1982632"/>
                  <a:pt x="1002549" y="1987781"/>
                  <a:pt x="993964" y="1992930"/>
                </a:cubicBezTo>
                <a:cubicBezTo>
                  <a:pt x="988812" y="1977483"/>
                  <a:pt x="983661" y="1963752"/>
                  <a:pt x="976793" y="1946589"/>
                </a:cubicBezTo>
                <a:cubicBezTo>
                  <a:pt x="969925" y="1950021"/>
                  <a:pt x="963056" y="1955170"/>
                  <a:pt x="954471" y="1958603"/>
                </a:cubicBezTo>
                <a:cubicBezTo>
                  <a:pt x="949320" y="1925993"/>
                  <a:pt x="926998" y="1922560"/>
                  <a:pt x="902959" y="1922560"/>
                </a:cubicBezTo>
                <a:cubicBezTo>
                  <a:pt x="885789" y="1924276"/>
                  <a:pt x="870335" y="1922560"/>
                  <a:pt x="853164" y="1920844"/>
                </a:cubicBezTo>
                <a:cubicBezTo>
                  <a:pt x="851447" y="1920844"/>
                  <a:pt x="848013" y="1917411"/>
                  <a:pt x="848013" y="1919127"/>
                </a:cubicBezTo>
                <a:cubicBezTo>
                  <a:pt x="818823" y="1948305"/>
                  <a:pt x="791350" y="1910546"/>
                  <a:pt x="762160" y="1915695"/>
                </a:cubicBezTo>
                <a:cubicBezTo>
                  <a:pt x="744989" y="1919127"/>
                  <a:pt x="726102" y="1910546"/>
                  <a:pt x="698629" y="1907113"/>
                </a:cubicBezTo>
                <a:cubicBezTo>
                  <a:pt x="684892" y="1895099"/>
                  <a:pt x="662570" y="1876219"/>
                  <a:pt x="638532" y="1855623"/>
                </a:cubicBezTo>
                <a:cubicBezTo>
                  <a:pt x="628229" y="1872786"/>
                  <a:pt x="623078" y="1879652"/>
                  <a:pt x="616210" y="1891666"/>
                </a:cubicBezTo>
                <a:cubicBezTo>
                  <a:pt x="600756" y="1879652"/>
                  <a:pt x="587020" y="1867637"/>
                  <a:pt x="569849" y="1853907"/>
                </a:cubicBezTo>
                <a:cubicBezTo>
                  <a:pt x="564698" y="1862488"/>
                  <a:pt x="559547" y="1869354"/>
                  <a:pt x="550961" y="1879652"/>
                </a:cubicBezTo>
                <a:cubicBezTo>
                  <a:pt x="544093" y="1869354"/>
                  <a:pt x="537225" y="1860772"/>
                  <a:pt x="530357" y="1850474"/>
                </a:cubicBezTo>
                <a:cubicBezTo>
                  <a:pt x="514903" y="1853907"/>
                  <a:pt x="497732" y="1857339"/>
                  <a:pt x="477128" y="1862488"/>
                </a:cubicBezTo>
                <a:cubicBezTo>
                  <a:pt x="475411" y="1836744"/>
                  <a:pt x="473694" y="1814431"/>
                  <a:pt x="473694" y="1786970"/>
                </a:cubicBezTo>
                <a:cubicBezTo>
                  <a:pt x="465108" y="1781821"/>
                  <a:pt x="454806" y="1776672"/>
                  <a:pt x="441069" y="1769807"/>
                </a:cubicBezTo>
                <a:cubicBezTo>
                  <a:pt x="439352" y="1774956"/>
                  <a:pt x="435918" y="1781821"/>
                  <a:pt x="430767" y="1793835"/>
                </a:cubicBezTo>
                <a:cubicBezTo>
                  <a:pt x="418748" y="1771523"/>
                  <a:pt x="408445" y="1754360"/>
                  <a:pt x="396426" y="1732047"/>
                </a:cubicBezTo>
                <a:cubicBezTo>
                  <a:pt x="387840" y="1747494"/>
                  <a:pt x="379255" y="1761225"/>
                  <a:pt x="372387" y="1774956"/>
                </a:cubicBezTo>
                <a:cubicBezTo>
                  <a:pt x="341480" y="1745778"/>
                  <a:pt x="344914" y="1733764"/>
                  <a:pt x="399860" y="1701153"/>
                </a:cubicBezTo>
                <a:cubicBezTo>
                  <a:pt x="392992" y="1675408"/>
                  <a:pt x="387840" y="1651380"/>
                  <a:pt x="380972" y="1623918"/>
                </a:cubicBezTo>
                <a:cubicBezTo>
                  <a:pt x="382689" y="1623918"/>
                  <a:pt x="375821" y="1623918"/>
                  <a:pt x="365519" y="1625635"/>
                </a:cubicBezTo>
                <a:cubicBezTo>
                  <a:pt x="355216" y="1587875"/>
                  <a:pt x="343197" y="1550116"/>
                  <a:pt x="331177" y="1508924"/>
                </a:cubicBezTo>
                <a:cubicBezTo>
                  <a:pt x="322592" y="1515789"/>
                  <a:pt x="317441" y="1519222"/>
                  <a:pt x="305421" y="1527804"/>
                </a:cubicBezTo>
                <a:cubicBezTo>
                  <a:pt x="296836" y="1503775"/>
                  <a:pt x="288251" y="1479747"/>
                  <a:pt x="279665" y="1457434"/>
                </a:cubicBezTo>
                <a:cubicBezTo>
                  <a:pt x="283100" y="1455718"/>
                  <a:pt x="286534" y="1454002"/>
                  <a:pt x="289968" y="1452285"/>
                </a:cubicBezTo>
                <a:cubicBezTo>
                  <a:pt x="296836" y="1466016"/>
                  <a:pt x="303704" y="1478030"/>
                  <a:pt x="310573" y="1490044"/>
                </a:cubicBezTo>
                <a:cubicBezTo>
                  <a:pt x="312290" y="1490044"/>
                  <a:pt x="314007" y="1490044"/>
                  <a:pt x="315724" y="1488328"/>
                </a:cubicBezTo>
                <a:cubicBezTo>
                  <a:pt x="312290" y="1454002"/>
                  <a:pt x="307138" y="1419675"/>
                  <a:pt x="301987" y="1383632"/>
                </a:cubicBezTo>
                <a:cubicBezTo>
                  <a:pt x="276231" y="1387065"/>
                  <a:pt x="255627" y="1388781"/>
                  <a:pt x="228154" y="1392214"/>
                </a:cubicBezTo>
                <a:cubicBezTo>
                  <a:pt x="228154" y="1368185"/>
                  <a:pt x="228154" y="1344156"/>
                  <a:pt x="228154" y="1316695"/>
                </a:cubicBezTo>
                <a:cubicBezTo>
                  <a:pt x="217851" y="1311546"/>
                  <a:pt x="202398" y="1302964"/>
                  <a:pt x="185227" y="1292666"/>
                </a:cubicBezTo>
                <a:cubicBezTo>
                  <a:pt x="183510" y="1299532"/>
                  <a:pt x="180076" y="1306397"/>
                  <a:pt x="171491" y="1320128"/>
                </a:cubicBezTo>
                <a:cubicBezTo>
                  <a:pt x="156037" y="1296099"/>
                  <a:pt x="144018" y="1275503"/>
                  <a:pt x="130281" y="1253191"/>
                </a:cubicBezTo>
                <a:cubicBezTo>
                  <a:pt x="118262" y="1266921"/>
                  <a:pt x="107959" y="1282368"/>
                  <a:pt x="95940" y="1297815"/>
                </a:cubicBezTo>
                <a:cubicBezTo>
                  <a:pt x="71901" y="1273787"/>
                  <a:pt x="68467" y="1256623"/>
                  <a:pt x="90789" y="1239460"/>
                </a:cubicBezTo>
                <a:cubicBezTo>
                  <a:pt x="97657" y="1234311"/>
                  <a:pt x="109676" y="1229162"/>
                  <a:pt x="119979" y="1229162"/>
                </a:cubicBezTo>
                <a:cubicBezTo>
                  <a:pt x="154320" y="1227446"/>
                  <a:pt x="149169" y="1205133"/>
                  <a:pt x="145735" y="1182821"/>
                </a:cubicBezTo>
                <a:cubicBezTo>
                  <a:pt x="145735" y="1172523"/>
                  <a:pt x="145735" y="1163941"/>
                  <a:pt x="145735" y="1148494"/>
                </a:cubicBezTo>
                <a:cubicBezTo>
                  <a:pt x="131998" y="1146778"/>
                  <a:pt x="114827" y="1145062"/>
                  <a:pt x="95940" y="1143345"/>
                </a:cubicBezTo>
                <a:cubicBezTo>
                  <a:pt x="83920" y="1107303"/>
                  <a:pt x="71901" y="1066111"/>
                  <a:pt x="58164" y="1023202"/>
                </a:cubicBezTo>
                <a:cubicBezTo>
                  <a:pt x="47862" y="1030068"/>
                  <a:pt x="39277" y="1035217"/>
                  <a:pt x="28974" y="1040366"/>
                </a:cubicBezTo>
                <a:cubicBezTo>
                  <a:pt x="13521" y="1018053"/>
                  <a:pt x="-12235" y="999174"/>
                  <a:pt x="6653" y="959698"/>
                </a:cubicBezTo>
                <a:cubicBezTo>
                  <a:pt x="16955" y="978578"/>
                  <a:pt x="25540" y="994025"/>
                  <a:pt x="34126" y="1007755"/>
                </a:cubicBezTo>
                <a:cubicBezTo>
                  <a:pt x="35843" y="1007755"/>
                  <a:pt x="39277" y="1007755"/>
                  <a:pt x="42711" y="1006039"/>
                </a:cubicBezTo>
                <a:cubicBezTo>
                  <a:pt x="39277" y="995741"/>
                  <a:pt x="35843" y="987159"/>
                  <a:pt x="35843" y="976861"/>
                </a:cubicBezTo>
                <a:cubicBezTo>
                  <a:pt x="35843" y="963131"/>
                  <a:pt x="32408" y="947684"/>
                  <a:pt x="37560" y="935669"/>
                </a:cubicBezTo>
                <a:cubicBezTo>
                  <a:pt x="40994" y="930520"/>
                  <a:pt x="59881" y="930520"/>
                  <a:pt x="71901" y="932237"/>
                </a:cubicBezTo>
                <a:cubicBezTo>
                  <a:pt x="111393" y="939102"/>
                  <a:pt x="150886" y="949400"/>
                  <a:pt x="192095" y="957982"/>
                </a:cubicBezTo>
                <a:cubicBezTo>
                  <a:pt x="252192" y="969996"/>
                  <a:pt x="265929" y="957982"/>
                  <a:pt x="264212" y="896194"/>
                </a:cubicBezTo>
                <a:cubicBezTo>
                  <a:pt x="264212" y="891045"/>
                  <a:pt x="267646" y="885896"/>
                  <a:pt x="271080" y="873881"/>
                </a:cubicBezTo>
                <a:cubicBezTo>
                  <a:pt x="255627" y="872165"/>
                  <a:pt x="241890" y="870449"/>
                  <a:pt x="224719" y="867016"/>
                </a:cubicBezTo>
                <a:cubicBezTo>
                  <a:pt x="216134" y="832689"/>
                  <a:pt x="205832" y="791497"/>
                  <a:pt x="195529" y="748589"/>
                </a:cubicBezTo>
                <a:cubicBezTo>
                  <a:pt x="185227" y="755454"/>
                  <a:pt x="178359" y="760603"/>
                  <a:pt x="168056" y="769185"/>
                </a:cubicBezTo>
                <a:cubicBezTo>
                  <a:pt x="159471" y="743440"/>
                  <a:pt x="150886" y="719411"/>
                  <a:pt x="144018" y="697099"/>
                </a:cubicBezTo>
                <a:cubicBezTo>
                  <a:pt x="147452" y="695383"/>
                  <a:pt x="150886" y="693667"/>
                  <a:pt x="154320" y="691950"/>
                </a:cubicBezTo>
                <a:cubicBezTo>
                  <a:pt x="161188" y="705681"/>
                  <a:pt x="169773" y="717695"/>
                  <a:pt x="176642" y="731426"/>
                </a:cubicBezTo>
                <a:cubicBezTo>
                  <a:pt x="178359" y="729709"/>
                  <a:pt x="180076" y="729709"/>
                  <a:pt x="183510" y="729709"/>
                </a:cubicBezTo>
                <a:cubicBezTo>
                  <a:pt x="180076" y="719411"/>
                  <a:pt x="176642" y="710830"/>
                  <a:pt x="176642" y="700532"/>
                </a:cubicBezTo>
                <a:cubicBezTo>
                  <a:pt x="176642" y="686801"/>
                  <a:pt x="176642" y="671354"/>
                  <a:pt x="183510" y="659340"/>
                </a:cubicBezTo>
                <a:cubicBezTo>
                  <a:pt x="185227" y="654191"/>
                  <a:pt x="205832" y="657624"/>
                  <a:pt x="216134" y="661056"/>
                </a:cubicBezTo>
                <a:cubicBezTo>
                  <a:pt x="240173" y="666205"/>
                  <a:pt x="262495" y="673071"/>
                  <a:pt x="284817" y="678220"/>
                </a:cubicBezTo>
                <a:cubicBezTo>
                  <a:pt x="286534" y="673071"/>
                  <a:pt x="289968" y="671354"/>
                  <a:pt x="289968" y="669638"/>
                </a:cubicBezTo>
                <a:cubicBezTo>
                  <a:pt x="283100" y="623297"/>
                  <a:pt x="283100" y="623297"/>
                  <a:pt x="331177" y="607850"/>
                </a:cubicBezTo>
                <a:cubicBezTo>
                  <a:pt x="348348" y="600985"/>
                  <a:pt x="365519" y="564941"/>
                  <a:pt x="358650" y="540913"/>
                </a:cubicBezTo>
                <a:cubicBezTo>
                  <a:pt x="355216" y="532331"/>
                  <a:pt x="339763" y="527182"/>
                  <a:pt x="326026" y="516884"/>
                </a:cubicBezTo>
                <a:cubicBezTo>
                  <a:pt x="326026" y="485990"/>
                  <a:pt x="326026" y="448231"/>
                  <a:pt x="326026" y="405323"/>
                </a:cubicBezTo>
                <a:cubicBezTo>
                  <a:pt x="315724" y="408755"/>
                  <a:pt x="308856" y="410472"/>
                  <a:pt x="296836" y="413904"/>
                </a:cubicBezTo>
                <a:cubicBezTo>
                  <a:pt x="296836" y="389876"/>
                  <a:pt x="296836" y="364131"/>
                  <a:pt x="296836" y="340102"/>
                </a:cubicBezTo>
                <a:cubicBezTo>
                  <a:pt x="298553" y="340102"/>
                  <a:pt x="301987" y="340102"/>
                  <a:pt x="303704" y="340102"/>
                </a:cubicBezTo>
                <a:cubicBezTo>
                  <a:pt x="305421" y="352116"/>
                  <a:pt x="308856" y="365847"/>
                  <a:pt x="312290" y="377861"/>
                </a:cubicBezTo>
                <a:cubicBezTo>
                  <a:pt x="314007" y="377861"/>
                  <a:pt x="317441" y="377861"/>
                  <a:pt x="319158" y="377861"/>
                </a:cubicBezTo>
                <a:cubicBezTo>
                  <a:pt x="319158" y="367563"/>
                  <a:pt x="317441" y="357265"/>
                  <a:pt x="319158" y="346967"/>
                </a:cubicBezTo>
                <a:cubicBezTo>
                  <a:pt x="322592" y="334953"/>
                  <a:pt x="326026" y="321222"/>
                  <a:pt x="332894" y="312641"/>
                </a:cubicBezTo>
                <a:cubicBezTo>
                  <a:pt x="338046" y="309208"/>
                  <a:pt x="353499" y="316073"/>
                  <a:pt x="363802" y="319506"/>
                </a:cubicBezTo>
                <a:cubicBezTo>
                  <a:pt x="427333" y="348684"/>
                  <a:pt x="489147" y="377861"/>
                  <a:pt x="552678" y="405323"/>
                </a:cubicBezTo>
                <a:cubicBezTo>
                  <a:pt x="561264" y="408755"/>
                  <a:pt x="571566" y="405323"/>
                  <a:pt x="590454" y="405323"/>
                </a:cubicBezTo>
                <a:cubicBezTo>
                  <a:pt x="575000" y="388159"/>
                  <a:pt x="566415" y="377861"/>
                  <a:pt x="557830" y="367563"/>
                </a:cubicBezTo>
                <a:cubicBezTo>
                  <a:pt x="552678" y="372712"/>
                  <a:pt x="549244" y="377861"/>
                  <a:pt x="538942" y="388159"/>
                </a:cubicBezTo>
                <a:cubicBezTo>
                  <a:pt x="535508" y="364131"/>
                  <a:pt x="532074" y="345251"/>
                  <a:pt x="526922" y="322939"/>
                </a:cubicBezTo>
                <a:cubicBezTo>
                  <a:pt x="514903" y="336669"/>
                  <a:pt x="504601" y="350400"/>
                  <a:pt x="494298" y="360698"/>
                </a:cubicBezTo>
                <a:cubicBezTo>
                  <a:pt x="480562" y="317790"/>
                  <a:pt x="483996" y="321222"/>
                  <a:pt x="528640" y="295477"/>
                </a:cubicBezTo>
                <a:cubicBezTo>
                  <a:pt x="545810" y="285179"/>
                  <a:pt x="549244" y="250853"/>
                  <a:pt x="556113" y="226824"/>
                </a:cubicBezTo>
                <a:cubicBezTo>
                  <a:pt x="557830" y="223391"/>
                  <a:pt x="538942" y="216526"/>
                  <a:pt x="526922" y="207944"/>
                </a:cubicBezTo>
                <a:cubicBezTo>
                  <a:pt x="526922" y="175334"/>
                  <a:pt x="526922" y="137575"/>
                  <a:pt x="526922" y="98099"/>
                </a:cubicBezTo>
                <a:cubicBezTo>
                  <a:pt x="496015" y="101532"/>
                  <a:pt x="487430" y="75787"/>
                  <a:pt x="506318" y="27730"/>
                </a:cubicBezTo>
                <a:cubicBezTo>
                  <a:pt x="509752" y="44893"/>
                  <a:pt x="511469" y="55191"/>
                  <a:pt x="514903" y="67205"/>
                </a:cubicBezTo>
                <a:cubicBezTo>
                  <a:pt x="516620" y="67205"/>
                  <a:pt x="520054" y="68922"/>
                  <a:pt x="521771" y="68922"/>
                </a:cubicBezTo>
                <a:cubicBezTo>
                  <a:pt x="521771" y="56907"/>
                  <a:pt x="520054" y="46609"/>
                  <a:pt x="521771" y="36311"/>
                </a:cubicBezTo>
                <a:cubicBezTo>
                  <a:pt x="525205" y="24297"/>
                  <a:pt x="530357" y="10566"/>
                  <a:pt x="537225" y="26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0" name="任意多边形: 形状 9"/>
          <p:cNvSpPr>
            <a:spLocks noGrp="1"/>
          </p:cNvSpPr>
          <p:nvPr>
            <p:ph type="pic" sz="quarter" idx="11"/>
          </p:nvPr>
        </p:nvSpPr>
        <p:spPr>
          <a:xfrm>
            <a:off x="4789530" y="1595929"/>
            <a:ext cx="2620210" cy="2175642"/>
          </a:xfrm>
          <a:custGeom>
            <a:avLst/>
            <a:gdLst>
              <a:gd name="connsiteX0" fmla="*/ 537225 w 2620210"/>
              <a:gd name="connsiteY0" fmla="*/ 268 h 2175642"/>
              <a:gd name="connsiteX1" fmla="*/ 566415 w 2620210"/>
              <a:gd name="connsiteY1" fmla="*/ 10566 h 2175642"/>
              <a:gd name="connsiteX2" fmla="*/ 987096 w 2620210"/>
              <a:gd name="connsiteY2" fmla="*/ 177050 h 2175642"/>
              <a:gd name="connsiteX3" fmla="*/ 1406059 w 2620210"/>
              <a:gd name="connsiteY3" fmla="*/ 204512 h 2175642"/>
              <a:gd name="connsiteX4" fmla="*/ 1797549 w 2620210"/>
              <a:gd name="connsiteY4" fmla="*/ 103248 h 2175642"/>
              <a:gd name="connsiteX5" fmla="*/ 1878251 w 2620210"/>
              <a:gd name="connsiteY5" fmla="*/ 89518 h 2175642"/>
              <a:gd name="connsiteX6" fmla="*/ 1902290 w 2620210"/>
              <a:gd name="connsiteY6" fmla="*/ 99816 h 2175642"/>
              <a:gd name="connsiteX7" fmla="*/ 2061977 w 2620210"/>
              <a:gd name="connsiteY7" fmla="*/ 139291 h 2175642"/>
              <a:gd name="connsiteX8" fmla="*/ 2132376 w 2620210"/>
              <a:gd name="connsiteY8" fmla="*/ 310924 h 2175642"/>
              <a:gd name="connsiteX9" fmla="*/ 2207927 w 2620210"/>
              <a:gd name="connsiteY9" fmla="*/ 247420 h 2175642"/>
              <a:gd name="connsiteX10" fmla="*/ 2250854 w 2620210"/>
              <a:gd name="connsiteY10" fmla="*/ 199363 h 2175642"/>
              <a:gd name="connsiteX11" fmla="*/ 2322970 w 2620210"/>
              <a:gd name="connsiteY11" fmla="*/ 168469 h 2175642"/>
              <a:gd name="connsiteX12" fmla="*/ 2365897 w 2620210"/>
              <a:gd name="connsiteY12" fmla="*/ 353833 h 2175642"/>
              <a:gd name="connsiteX13" fmla="*/ 2367614 w 2620210"/>
              <a:gd name="connsiteY13" fmla="*/ 449947 h 2175642"/>
              <a:gd name="connsiteX14" fmla="*/ 2326404 w 2620210"/>
              <a:gd name="connsiteY14" fmla="*/ 561509 h 2175642"/>
              <a:gd name="connsiteX15" fmla="*/ 2523867 w 2620210"/>
              <a:gd name="connsiteY15" fmla="*/ 686801 h 2175642"/>
              <a:gd name="connsiteX16" fmla="*/ 2511847 w 2620210"/>
              <a:gd name="connsiteY16" fmla="*/ 697099 h 2175642"/>
              <a:gd name="connsiteX17" fmla="*/ 2530735 w 2620210"/>
              <a:gd name="connsiteY17" fmla="*/ 719411 h 2175642"/>
              <a:gd name="connsiteX18" fmla="*/ 2499828 w 2620210"/>
              <a:gd name="connsiteY18" fmla="*/ 774334 h 2175642"/>
              <a:gd name="connsiteX19" fmla="*/ 2472355 w 2620210"/>
              <a:gd name="connsiteY19" fmla="*/ 801795 h 2175642"/>
              <a:gd name="connsiteX20" fmla="*/ 2434579 w 2620210"/>
              <a:gd name="connsiteY20" fmla="*/ 832689 h 2175642"/>
              <a:gd name="connsiteX21" fmla="*/ 2371048 w 2620210"/>
              <a:gd name="connsiteY21" fmla="*/ 865300 h 2175642"/>
              <a:gd name="connsiteX22" fmla="*/ 2386502 w 2620210"/>
              <a:gd name="connsiteY22" fmla="*/ 885896 h 2175642"/>
              <a:gd name="connsiteX23" fmla="*/ 2508413 w 2620210"/>
              <a:gd name="connsiteY23" fmla="*/ 1023202 h 2175642"/>
              <a:gd name="connsiteX24" fmla="*/ 2532452 w 2620210"/>
              <a:gd name="connsiteY24" fmla="*/ 1143345 h 2175642"/>
              <a:gd name="connsiteX25" fmla="*/ 2587398 w 2620210"/>
              <a:gd name="connsiteY25" fmla="*/ 1119317 h 2175642"/>
              <a:gd name="connsiteX26" fmla="*/ 2618305 w 2620210"/>
              <a:gd name="connsiteY26" fmla="*/ 1141629 h 2175642"/>
              <a:gd name="connsiteX27" fmla="*/ 2566793 w 2620210"/>
              <a:gd name="connsiteY27" fmla="*/ 1302964 h 2175642"/>
              <a:gd name="connsiteX28" fmla="*/ 2460335 w 2620210"/>
              <a:gd name="connsiteY28" fmla="*/ 1579294 h 2175642"/>
              <a:gd name="connsiteX29" fmla="*/ 2438013 w 2620210"/>
              <a:gd name="connsiteY29" fmla="*/ 1675408 h 2175642"/>
              <a:gd name="connsiteX30" fmla="*/ 2367614 w 2620210"/>
              <a:gd name="connsiteY30" fmla="*/ 1835027 h 2175642"/>
              <a:gd name="connsiteX31" fmla="*/ 2231966 w 2620210"/>
              <a:gd name="connsiteY31" fmla="*/ 1900248 h 2175642"/>
              <a:gd name="connsiteX32" fmla="*/ 2158132 w 2620210"/>
              <a:gd name="connsiteY32" fmla="*/ 1919127 h 2175642"/>
              <a:gd name="connsiteX33" fmla="*/ 2098035 w 2620210"/>
              <a:gd name="connsiteY33" fmla="*/ 1958603 h 2175642"/>
              <a:gd name="connsiteX34" fmla="*/ 1902290 w 2620210"/>
              <a:gd name="connsiteY34" fmla="*/ 2053001 h 2175642"/>
              <a:gd name="connsiteX35" fmla="*/ 1684223 w 2620210"/>
              <a:gd name="connsiteY35" fmla="*/ 2138818 h 2175642"/>
              <a:gd name="connsiteX36" fmla="*/ 1479892 w 2620210"/>
              <a:gd name="connsiteY36" fmla="*/ 2152548 h 2175642"/>
              <a:gd name="connsiteX37" fmla="*/ 1467873 w 2620210"/>
              <a:gd name="connsiteY37" fmla="*/ 2154265 h 2175642"/>
              <a:gd name="connsiteX38" fmla="*/ 1371718 w 2620210"/>
              <a:gd name="connsiteY38" fmla="*/ 2137102 h 2175642"/>
              <a:gd name="connsiteX39" fmla="*/ 1205162 w 2620210"/>
              <a:gd name="connsiteY39" fmla="*/ 2116506 h 2175642"/>
              <a:gd name="connsiteX40" fmla="*/ 1131329 w 2620210"/>
              <a:gd name="connsiteY40" fmla="*/ 2094193 h 2175642"/>
              <a:gd name="connsiteX41" fmla="*/ 1084968 w 2620210"/>
              <a:gd name="connsiteY41" fmla="*/ 2061583 h 2175642"/>
              <a:gd name="connsiteX42" fmla="*/ 1047193 w 2620210"/>
              <a:gd name="connsiteY42" fmla="*/ 2037554 h 2175642"/>
              <a:gd name="connsiteX43" fmla="*/ 1024871 w 2620210"/>
              <a:gd name="connsiteY43" fmla="*/ 1972334 h 2175642"/>
              <a:gd name="connsiteX44" fmla="*/ 993964 w 2620210"/>
              <a:gd name="connsiteY44" fmla="*/ 1992930 h 2175642"/>
              <a:gd name="connsiteX45" fmla="*/ 976793 w 2620210"/>
              <a:gd name="connsiteY45" fmla="*/ 1946589 h 2175642"/>
              <a:gd name="connsiteX46" fmla="*/ 954471 w 2620210"/>
              <a:gd name="connsiteY46" fmla="*/ 1958603 h 2175642"/>
              <a:gd name="connsiteX47" fmla="*/ 902959 w 2620210"/>
              <a:gd name="connsiteY47" fmla="*/ 1922560 h 2175642"/>
              <a:gd name="connsiteX48" fmla="*/ 853165 w 2620210"/>
              <a:gd name="connsiteY48" fmla="*/ 1920844 h 2175642"/>
              <a:gd name="connsiteX49" fmla="*/ 848013 w 2620210"/>
              <a:gd name="connsiteY49" fmla="*/ 1919127 h 2175642"/>
              <a:gd name="connsiteX50" fmla="*/ 762160 w 2620210"/>
              <a:gd name="connsiteY50" fmla="*/ 1915695 h 2175642"/>
              <a:gd name="connsiteX51" fmla="*/ 698629 w 2620210"/>
              <a:gd name="connsiteY51" fmla="*/ 1907113 h 2175642"/>
              <a:gd name="connsiteX52" fmla="*/ 638532 w 2620210"/>
              <a:gd name="connsiteY52" fmla="*/ 1855623 h 2175642"/>
              <a:gd name="connsiteX53" fmla="*/ 616210 w 2620210"/>
              <a:gd name="connsiteY53" fmla="*/ 1891666 h 2175642"/>
              <a:gd name="connsiteX54" fmla="*/ 569849 w 2620210"/>
              <a:gd name="connsiteY54" fmla="*/ 1853907 h 2175642"/>
              <a:gd name="connsiteX55" fmla="*/ 550961 w 2620210"/>
              <a:gd name="connsiteY55" fmla="*/ 1879652 h 2175642"/>
              <a:gd name="connsiteX56" fmla="*/ 530357 w 2620210"/>
              <a:gd name="connsiteY56" fmla="*/ 1850474 h 2175642"/>
              <a:gd name="connsiteX57" fmla="*/ 477128 w 2620210"/>
              <a:gd name="connsiteY57" fmla="*/ 1862488 h 2175642"/>
              <a:gd name="connsiteX58" fmla="*/ 473694 w 2620210"/>
              <a:gd name="connsiteY58" fmla="*/ 1786970 h 2175642"/>
              <a:gd name="connsiteX59" fmla="*/ 441069 w 2620210"/>
              <a:gd name="connsiteY59" fmla="*/ 1769807 h 2175642"/>
              <a:gd name="connsiteX60" fmla="*/ 430767 w 2620210"/>
              <a:gd name="connsiteY60" fmla="*/ 1793835 h 2175642"/>
              <a:gd name="connsiteX61" fmla="*/ 396426 w 2620210"/>
              <a:gd name="connsiteY61" fmla="*/ 1732047 h 2175642"/>
              <a:gd name="connsiteX62" fmla="*/ 372387 w 2620210"/>
              <a:gd name="connsiteY62" fmla="*/ 1774956 h 2175642"/>
              <a:gd name="connsiteX63" fmla="*/ 399860 w 2620210"/>
              <a:gd name="connsiteY63" fmla="*/ 1701153 h 2175642"/>
              <a:gd name="connsiteX64" fmla="*/ 380972 w 2620210"/>
              <a:gd name="connsiteY64" fmla="*/ 1623918 h 2175642"/>
              <a:gd name="connsiteX65" fmla="*/ 365519 w 2620210"/>
              <a:gd name="connsiteY65" fmla="*/ 1625635 h 2175642"/>
              <a:gd name="connsiteX66" fmla="*/ 331177 w 2620210"/>
              <a:gd name="connsiteY66" fmla="*/ 1508924 h 2175642"/>
              <a:gd name="connsiteX67" fmla="*/ 305421 w 2620210"/>
              <a:gd name="connsiteY67" fmla="*/ 1527804 h 2175642"/>
              <a:gd name="connsiteX68" fmla="*/ 279665 w 2620210"/>
              <a:gd name="connsiteY68" fmla="*/ 1457434 h 2175642"/>
              <a:gd name="connsiteX69" fmla="*/ 289968 w 2620210"/>
              <a:gd name="connsiteY69" fmla="*/ 1452285 h 2175642"/>
              <a:gd name="connsiteX70" fmla="*/ 310573 w 2620210"/>
              <a:gd name="connsiteY70" fmla="*/ 1490044 h 2175642"/>
              <a:gd name="connsiteX71" fmla="*/ 315724 w 2620210"/>
              <a:gd name="connsiteY71" fmla="*/ 1488328 h 2175642"/>
              <a:gd name="connsiteX72" fmla="*/ 301987 w 2620210"/>
              <a:gd name="connsiteY72" fmla="*/ 1383632 h 2175642"/>
              <a:gd name="connsiteX73" fmla="*/ 228154 w 2620210"/>
              <a:gd name="connsiteY73" fmla="*/ 1392214 h 2175642"/>
              <a:gd name="connsiteX74" fmla="*/ 228154 w 2620210"/>
              <a:gd name="connsiteY74" fmla="*/ 1316695 h 2175642"/>
              <a:gd name="connsiteX75" fmla="*/ 185227 w 2620210"/>
              <a:gd name="connsiteY75" fmla="*/ 1292666 h 2175642"/>
              <a:gd name="connsiteX76" fmla="*/ 171491 w 2620210"/>
              <a:gd name="connsiteY76" fmla="*/ 1320128 h 2175642"/>
              <a:gd name="connsiteX77" fmla="*/ 130281 w 2620210"/>
              <a:gd name="connsiteY77" fmla="*/ 1253191 h 2175642"/>
              <a:gd name="connsiteX78" fmla="*/ 95940 w 2620210"/>
              <a:gd name="connsiteY78" fmla="*/ 1297815 h 2175642"/>
              <a:gd name="connsiteX79" fmla="*/ 90789 w 2620210"/>
              <a:gd name="connsiteY79" fmla="*/ 1239460 h 2175642"/>
              <a:gd name="connsiteX80" fmla="*/ 119979 w 2620210"/>
              <a:gd name="connsiteY80" fmla="*/ 1229162 h 2175642"/>
              <a:gd name="connsiteX81" fmla="*/ 145735 w 2620210"/>
              <a:gd name="connsiteY81" fmla="*/ 1182821 h 2175642"/>
              <a:gd name="connsiteX82" fmla="*/ 145735 w 2620210"/>
              <a:gd name="connsiteY82" fmla="*/ 1148494 h 2175642"/>
              <a:gd name="connsiteX83" fmla="*/ 95940 w 2620210"/>
              <a:gd name="connsiteY83" fmla="*/ 1143345 h 2175642"/>
              <a:gd name="connsiteX84" fmla="*/ 58164 w 2620210"/>
              <a:gd name="connsiteY84" fmla="*/ 1023202 h 2175642"/>
              <a:gd name="connsiteX85" fmla="*/ 28974 w 2620210"/>
              <a:gd name="connsiteY85" fmla="*/ 1040366 h 2175642"/>
              <a:gd name="connsiteX86" fmla="*/ 6653 w 2620210"/>
              <a:gd name="connsiteY86" fmla="*/ 959698 h 2175642"/>
              <a:gd name="connsiteX87" fmla="*/ 34126 w 2620210"/>
              <a:gd name="connsiteY87" fmla="*/ 1007755 h 2175642"/>
              <a:gd name="connsiteX88" fmla="*/ 42711 w 2620210"/>
              <a:gd name="connsiteY88" fmla="*/ 1006039 h 2175642"/>
              <a:gd name="connsiteX89" fmla="*/ 35843 w 2620210"/>
              <a:gd name="connsiteY89" fmla="*/ 976861 h 2175642"/>
              <a:gd name="connsiteX90" fmla="*/ 37560 w 2620210"/>
              <a:gd name="connsiteY90" fmla="*/ 935669 h 2175642"/>
              <a:gd name="connsiteX91" fmla="*/ 71901 w 2620210"/>
              <a:gd name="connsiteY91" fmla="*/ 932237 h 2175642"/>
              <a:gd name="connsiteX92" fmla="*/ 192095 w 2620210"/>
              <a:gd name="connsiteY92" fmla="*/ 957982 h 2175642"/>
              <a:gd name="connsiteX93" fmla="*/ 264212 w 2620210"/>
              <a:gd name="connsiteY93" fmla="*/ 896194 h 2175642"/>
              <a:gd name="connsiteX94" fmla="*/ 271080 w 2620210"/>
              <a:gd name="connsiteY94" fmla="*/ 873881 h 2175642"/>
              <a:gd name="connsiteX95" fmla="*/ 224719 w 2620210"/>
              <a:gd name="connsiteY95" fmla="*/ 867016 h 2175642"/>
              <a:gd name="connsiteX96" fmla="*/ 195529 w 2620210"/>
              <a:gd name="connsiteY96" fmla="*/ 748589 h 2175642"/>
              <a:gd name="connsiteX97" fmla="*/ 168056 w 2620210"/>
              <a:gd name="connsiteY97" fmla="*/ 769185 h 2175642"/>
              <a:gd name="connsiteX98" fmla="*/ 144018 w 2620210"/>
              <a:gd name="connsiteY98" fmla="*/ 697099 h 2175642"/>
              <a:gd name="connsiteX99" fmla="*/ 154320 w 2620210"/>
              <a:gd name="connsiteY99" fmla="*/ 691950 h 2175642"/>
              <a:gd name="connsiteX100" fmla="*/ 176642 w 2620210"/>
              <a:gd name="connsiteY100" fmla="*/ 731426 h 2175642"/>
              <a:gd name="connsiteX101" fmla="*/ 183510 w 2620210"/>
              <a:gd name="connsiteY101" fmla="*/ 729709 h 2175642"/>
              <a:gd name="connsiteX102" fmla="*/ 176642 w 2620210"/>
              <a:gd name="connsiteY102" fmla="*/ 700532 h 2175642"/>
              <a:gd name="connsiteX103" fmla="*/ 183510 w 2620210"/>
              <a:gd name="connsiteY103" fmla="*/ 659340 h 2175642"/>
              <a:gd name="connsiteX104" fmla="*/ 216134 w 2620210"/>
              <a:gd name="connsiteY104" fmla="*/ 661056 h 2175642"/>
              <a:gd name="connsiteX105" fmla="*/ 284817 w 2620210"/>
              <a:gd name="connsiteY105" fmla="*/ 678220 h 2175642"/>
              <a:gd name="connsiteX106" fmla="*/ 289968 w 2620210"/>
              <a:gd name="connsiteY106" fmla="*/ 669638 h 2175642"/>
              <a:gd name="connsiteX107" fmla="*/ 331177 w 2620210"/>
              <a:gd name="connsiteY107" fmla="*/ 607850 h 2175642"/>
              <a:gd name="connsiteX108" fmla="*/ 358650 w 2620210"/>
              <a:gd name="connsiteY108" fmla="*/ 540913 h 2175642"/>
              <a:gd name="connsiteX109" fmla="*/ 326026 w 2620210"/>
              <a:gd name="connsiteY109" fmla="*/ 516884 h 2175642"/>
              <a:gd name="connsiteX110" fmla="*/ 326026 w 2620210"/>
              <a:gd name="connsiteY110" fmla="*/ 405323 h 2175642"/>
              <a:gd name="connsiteX111" fmla="*/ 296836 w 2620210"/>
              <a:gd name="connsiteY111" fmla="*/ 413904 h 2175642"/>
              <a:gd name="connsiteX112" fmla="*/ 296836 w 2620210"/>
              <a:gd name="connsiteY112" fmla="*/ 340102 h 2175642"/>
              <a:gd name="connsiteX113" fmla="*/ 303704 w 2620210"/>
              <a:gd name="connsiteY113" fmla="*/ 340102 h 2175642"/>
              <a:gd name="connsiteX114" fmla="*/ 312290 w 2620210"/>
              <a:gd name="connsiteY114" fmla="*/ 377861 h 2175642"/>
              <a:gd name="connsiteX115" fmla="*/ 319158 w 2620210"/>
              <a:gd name="connsiteY115" fmla="*/ 377861 h 2175642"/>
              <a:gd name="connsiteX116" fmla="*/ 319158 w 2620210"/>
              <a:gd name="connsiteY116" fmla="*/ 346967 h 2175642"/>
              <a:gd name="connsiteX117" fmla="*/ 332894 w 2620210"/>
              <a:gd name="connsiteY117" fmla="*/ 312641 h 2175642"/>
              <a:gd name="connsiteX118" fmla="*/ 363802 w 2620210"/>
              <a:gd name="connsiteY118" fmla="*/ 319506 h 2175642"/>
              <a:gd name="connsiteX119" fmla="*/ 552678 w 2620210"/>
              <a:gd name="connsiteY119" fmla="*/ 405323 h 2175642"/>
              <a:gd name="connsiteX120" fmla="*/ 590454 w 2620210"/>
              <a:gd name="connsiteY120" fmla="*/ 405323 h 2175642"/>
              <a:gd name="connsiteX121" fmla="*/ 557830 w 2620210"/>
              <a:gd name="connsiteY121" fmla="*/ 367563 h 2175642"/>
              <a:gd name="connsiteX122" fmla="*/ 538942 w 2620210"/>
              <a:gd name="connsiteY122" fmla="*/ 388159 h 2175642"/>
              <a:gd name="connsiteX123" fmla="*/ 526922 w 2620210"/>
              <a:gd name="connsiteY123" fmla="*/ 322939 h 2175642"/>
              <a:gd name="connsiteX124" fmla="*/ 494298 w 2620210"/>
              <a:gd name="connsiteY124" fmla="*/ 360698 h 2175642"/>
              <a:gd name="connsiteX125" fmla="*/ 528640 w 2620210"/>
              <a:gd name="connsiteY125" fmla="*/ 295477 h 2175642"/>
              <a:gd name="connsiteX126" fmla="*/ 556113 w 2620210"/>
              <a:gd name="connsiteY126" fmla="*/ 226824 h 2175642"/>
              <a:gd name="connsiteX127" fmla="*/ 526922 w 2620210"/>
              <a:gd name="connsiteY127" fmla="*/ 207944 h 2175642"/>
              <a:gd name="connsiteX128" fmla="*/ 526922 w 2620210"/>
              <a:gd name="connsiteY128" fmla="*/ 98099 h 2175642"/>
              <a:gd name="connsiteX129" fmla="*/ 506318 w 2620210"/>
              <a:gd name="connsiteY129" fmla="*/ 27730 h 2175642"/>
              <a:gd name="connsiteX130" fmla="*/ 514903 w 2620210"/>
              <a:gd name="connsiteY130" fmla="*/ 67205 h 2175642"/>
              <a:gd name="connsiteX131" fmla="*/ 521771 w 2620210"/>
              <a:gd name="connsiteY131" fmla="*/ 68922 h 2175642"/>
              <a:gd name="connsiteX132" fmla="*/ 521771 w 2620210"/>
              <a:gd name="connsiteY132" fmla="*/ 36311 h 2175642"/>
              <a:gd name="connsiteX133" fmla="*/ 537225 w 2620210"/>
              <a:gd name="connsiteY133" fmla="*/ 268 h 217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2620210" h="2175642">
                <a:moveTo>
                  <a:pt x="537225" y="268"/>
                </a:moveTo>
                <a:cubicBezTo>
                  <a:pt x="540659" y="-1448"/>
                  <a:pt x="557830" y="5417"/>
                  <a:pt x="566415" y="10566"/>
                </a:cubicBezTo>
                <a:cubicBezTo>
                  <a:pt x="700346" y="82652"/>
                  <a:pt x="841145" y="134142"/>
                  <a:pt x="987096" y="177050"/>
                </a:cubicBezTo>
                <a:cubicBezTo>
                  <a:pt x="1126178" y="218242"/>
                  <a:pt x="1266977" y="228540"/>
                  <a:pt x="1406059" y="204512"/>
                </a:cubicBezTo>
                <a:cubicBezTo>
                  <a:pt x="1538273" y="180483"/>
                  <a:pt x="1667052" y="137575"/>
                  <a:pt x="1797549" y="103248"/>
                </a:cubicBezTo>
                <a:cubicBezTo>
                  <a:pt x="1823305" y="96383"/>
                  <a:pt x="1850778" y="91234"/>
                  <a:pt x="1878251" y="89518"/>
                </a:cubicBezTo>
                <a:cubicBezTo>
                  <a:pt x="1885119" y="87801"/>
                  <a:pt x="1895422" y="96383"/>
                  <a:pt x="1902290" y="99816"/>
                </a:cubicBezTo>
                <a:cubicBezTo>
                  <a:pt x="1965821" y="68922"/>
                  <a:pt x="2015616" y="111830"/>
                  <a:pt x="2061977" y="139291"/>
                </a:cubicBezTo>
                <a:cubicBezTo>
                  <a:pt x="2120357" y="173618"/>
                  <a:pt x="2128942" y="237122"/>
                  <a:pt x="2132376" y="310924"/>
                </a:cubicBezTo>
                <a:cubicBezTo>
                  <a:pt x="2163283" y="286896"/>
                  <a:pt x="2185605" y="268016"/>
                  <a:pt x="2207927" y="247420"/>
                </a:cubicBezTo>
                <a:cubicBezTo>
                  <a:pt x="2223381" y="233689"/>
                  <a:pt x="2237117" y="216526"/>
                  <a:pt x="2250854" y="199363"/>
                </a:cubicBezTo>
                <a:cubicBezTo>
                  <a:pt x="2269741" y="177050"/>
                  <a:pt x="2288629" y="156454"/>
                  <a:pt x="2322970" y="168469"/>
                </a:cubicBezTo>
                <a:cubicBezTo>
                  <a:pt x="2360746" y="223391"/>
                  <a:pt x="2365897" y="288612"/>
                  <a:pt x="2365897" y="353833"/>
                </a:cubicBezTo>
                <a:cubicBezTo>
                  <a:pt x="2365897" y="384727"/>
                  <a:pt x="2365897" y="417337"/>
                  <a:pt x="2367614" y="449947"/>
                </a:cubicBezTo>
                <a:cubicBezTo>
                  <a:pt x="2369331" y="489423"/>
                  <a:pt x="2360746" y="525466"/>
                  <a:pt x="2326404" y="561509"/>
                </a:cubicBezTo>
                <a:cubicBezTo>
                  <a:pt x="2393370" y="602701"/>
                  <a:pt x="2458618" y="643893"/>
                  <a:pt x="2523867" y="686801"/>
                </a:cubicBezTo>
                <a:cubicBezTo>
                  <a:pt x="2518715" y="691950"/>
                  <a:pt x="2513564" y="695383"/>
                  <a:pt x="2511847" y="697099"/>
                </a:cubicBezTo>
                <a:cubicBezTo>
                  <a:pt x="2518715" y="703965"/>
                  <a:pt x="2532452" y="714263"/>
                  <a:pt x="2530735" y="719411"/>
                </a:cubicBezTo>
                <a:cubicBezTo>
                  <a:pt x="2522149" y="738291"/>
                  <a:pt x="2511847" y="757171"/>
                  <a:pt x="2499828" y="774334"/>
                </a:cubicBezTo>
                <a:cubicBezTo>
                  <a:pt x="2492959" y="784632"/>
                  <a:pt x="2482657" y="793214"/>
                  <a:pt x="2472355" y="801795"/>
                </a:cubicBezTo>
                <a:cubicBezTo>
                  <a:pt x="2460335" y="813810"/>
                  <a:pt x="2448316" y="824108"/>
                  <a:pt x="2434579" y="832689"/>
                </a:cubicBezTo>
                <a:cubicBezTo>
                  <a:pt x="2413975" y="844704"/>
                  <a:pt x="2393370" y="853285"/>
                  <a:pt x="2371048" y="865300"/>
                </a:cubicBezTo>
                <a:cubicBezTo>
                  <a:pt x="2377916" y="875598"/>
                  <a:pt x="2381350" y="884179"/>
                  <a:pt x="2386502" y="885896"/>
                </a:cubicBezTo>
                <a:cubicBezTo>
                  <a:pt x="2463769" y="897910"/>
                  <a:pt x="2499828" y="947684"/>
                  <a:pt x="2508413" y="1023202"/>
                </a:cubicBezTo>
                <a:cubicBezTo>
                  <a:pt x="2513564" y="1062678"/>
                  <a:pt x="2523867" y="1100437"/>
                  <a:pt x="2532452" y="1143345"/>
                </a:cubicBezTo>
                <a:cubicBezTo>
                  <a:pt x="2553057" y="1134764"/>
                  <a:pt x="2570227" y="1126182"/>
                  <a:pt x="2587398" y="1119317"/>
                </a:cubicBezTo>
                <a:cubicBezTo>
                  <a:pt x="2613154" y="1107303"/>
                  <a:pt x="2625173" y="1115884"/>
                  <a:pt x="2618305" y="1141629"/>
                </a:cubicBezTo>
                <a:cubicBezTo>
                  <a:pt x="2602851" y="1196552"/>
                  <a:pt x="2587398" y="1251474"/>
                  <a:pt x="2566793" y="1302964"/>
                </a:cubicBezTo>
                <a:cubicBezTo>
                  <a:pt x="2529018" y="1393930"/>
                  <a:pt x="2486091" y="1483179"/>
                  <a:pt x="2460335" y="1579294"/>
                </a:cubicBezTo>
                <a:cubicBezTo>
                  <a:pt x="2451750" y="1611904"/>
                  <a:pt x="2448316" y="1646231"/>
                  <a:pt x="2438013" y="1675408"/>
                </a:cubicBezTo>
                <a:cubicBezTo>
                  <a:pt x="2419126" y="1730331"/>
                  <a:pt x="2391653" y="1781821"/>
                  <a:pt x="2367614" y="1835027"/>
                </a:cubicBezTo>
                <a:cubicBezTo>
                  <a:pt x="2338424" y="1895099"/>
                  <a:pt x="2295497" y="1915695"/>
                  <a:pt x="2231966" y="1900248"/>
                </a:cubicBezTo>
                <a:cubicBezTo>
                  <a:pt x="2202776" y="1893382"/>
                  <a:pt x="2178737" y="1884801"/>
                  <a:pt x="2158132" y="1919127"/>
                </a:cubicBezTo>
                <a:cubicBezTo>
                  <a:pt x="2146113" y="1938007"/>
                  <a:pt x="2120357" y="1948305"/>
                  <a:pt x="2098035" y="1958603"/>
                </a:cubicBezTo>
                <a:cubicBezTo>
                  <a:pt x="2032787" y="1991213"/>
                  <a:pt x="1969255" y="2023824"/>
                  <a:pt x="1902290" y="2053001"/>
                </a:cubicBezTo>
                <a:cubicBezTo>
                  <a:pt x="1831890" y="2083895"/>
                  <a:pt x="1759774" y="2121655"/>
                  <a:pt x="1684223" y="2138818"/>
                </a:cubicBezTo>
                <a:cubicBezTo>
                  <a:pt x="1618975" y="2150832"/>
                  <a:pt x="1550292" y="2192024"/>
                  <a:pt x="1479892" y="2152548"/>
                </a:cubicBezTo>
                <a:cubicBezTo>
                  <a:pt x="1476458" y="2150832"/>
                  <a:pt x="1471307" y="2152548"/>
                  <a:pt x="1467873" y="2154265"/>
                </a:cubicBezTo>
                <a:cubicBezTo>
                  <a:pt x="1411210" y="2185159"/>
                  <a:pt x="1404342" y="2185159"/>
                  <a:pt x="1371718" y="2137102"/>
                </a:cubicBezTo>
                <a:cubicBezTo>
                  <a:pt x="1311620" y="2166279"/>
                  <a:pt x="1258391" y="2152548"/>
                  <a:pt x="1205162" y="2116506"/>
                </a:cubicBezTo>
                <a:cubicBezTo>
                  <a:pt x="1184558" y="2102775"/>
                  <a:pt x="1155368" y="2104491"/>
                  <a:pt x="1131329" y="2094193"/>
                </a:cubicBezTo>
                <a:cubicBezTo>
                  <a:pt x="1114158" y="2087328"/>
                  <a:pt x="1100422" y="2071881"/>
                  <a:pt x="1084968" y="2061583"/>
                </a:cubicBezTo>
                <a:cubicBezTo>
                  <a:pt x="1074666" y="2053001"/>
                  <a:pt x="1062646" y="2046136"/>
                  <a:pt x="1047193" y="2037554"/>
                </a:cubicBezTo>
                <a:cubicBezTo>
                  <a:pt x="1042042" y="2022107"/>
                  <a:pt x="1033456" y="1999795"/>
                  <a:pt x="1024871" y="1972334"/>
                </a:cubicBezTo>
                <a:cubicBezTo>
                  <a:pt x="1011134" y="1982632"/>
                  <a:pt x="1002549" y="1987781"/>
                  <a:pt x="993964" y="1992930"/>
                </a:cubicBezTo>
                <a:cubicBezTo>
                  <a:pt x="988813" y="1977483"/>
                  <a:pt x="983661" y="1963752"/>
                  <a:pt x="976793" y="1946589"/>
                </a:cubicBezTo>
                <a:cubicBezTo>
                  <a:pt x="969925" y="1950021"/>
                  <a:pt x="963057" y="1955170"/>
                  <a:pt x="954471" y="1958603"/>
                </a:cubicBezTo>
                <a:cubicBezTo>
                  <a:pt x="949320" y="1925993"/>
                  <a:pt x="926998" y="1922560"/>
                  <a:pt x="902959" y="1922560"/>
                </a:cubicBezTo>
                <a:cubicBezTo>
                  <a:pt x="885789" y="1924276"/>
                  <a:pt x="870335" y="1922560"/>
                  <a:pt x="853165" y="1920844"/>
                </a:cubicBezTo>
                <a:cubicBezTo>
                  <a:pt x="851448" y="1920844"/>
                  <a:pt x="848013" y="1917411"/>
                  <a:pt x="848013" y="1919127"/>
                </a:cubicBezTo>
                <a:cubicBezTo>
                  <a:pt x="818823" y="1948305"/>
                  <a:pt x="791350" y="1910546"/>
                  <a:pt x="762160" y="1915695"/>
                </a:cubicBezTo>
                <a:cubicBezTo>
                  <a:pt x="744990" y="1919127"/>
                  <a:pt x="726102" y="1910546"/>
                  <a:pt x="698629" y="1907113"/>
                </a:cubicBezTo>
                <a:cubicBezTo>
                  <a:pt x="684892" y="1895099"/>
                  <a:pt x="662570" y="1876219"/>
                  <a:pt x="638532" y="1855623"/>
                </a:cubicBezTo>
                <a:cubicBezTo>
                  <a:pt x="628229" y="1872786"/>
                  <a:pt x="623078" y="1879652"/>
                  <a:pt x="616210" y="1891666"/>
                </a:cubicBezTo>
                <a:cubicBezTo>
                  <a:pt x="600756" y="1879652"/>
                  <a:pt x="587020" y="1867637"/>
                  <a:pt x="569849" y="1853907"/>
                </a:cubicBezTo>
                <a:cubicBezTo>
                  <a:pt x="564698" y="1862488"/>
                  <a:pt x="559547" y="1869354"/>
                  <a:pt x="550961" y="1879652"/>
                </a:cubicBezTo>
                <a:cubicBezTo>
                  <a:pt x="544093" y="1869354"/>
                  <a:pt x="537225" y="1860772"/>
                  <a:pt x="530357" y="1850474"/>
                </a:cubicBezTo>
                <a:cubicBezTo>
                  <a:pt x="514903" y="1853907"/>
                  <a:pt x="497732" y="1857339"/>
                  <a:pt x="477128" y="1862488"/>
                </a:cubicBezTo>
                <a:cubicBezTo>
                  <a:pt x="475411" y="1836744"/>
                  <a:pt x="473694" y="1814431"/>
                  <a:pt x="473694" y="1786970"/>
                </a:cubicBezTo>
                <a:cubicBezTo>
                  <a:pt x="465108" y="1781821"/>
                  <a:pt x="454806" y="1776672"/>
                  <a:pt x="441069" y="1769807"/>
                </a:cubicBezTo>
                <a:cubicBezTo>
                  <a:pt x="439352" y="1774956"/>
                  <a:pt x="435918" y="1781821"/>
                  <a:pt x="430767" y="1793835"/>
                </a:cubicBezTo>
                <a:cubicBezTo>
                  <a:pt x="418748" y="1771523"/>
                  <a:pt x="408445" y="1754360"/>
                  <a:pt x="396426" y="1732047"/>
                </a:cubicBezTo>
                <a:cubicBezTo>
                  <a:pt x="387840" y="1747494"/>
                  <a:pt x="379255" y="1761225"/>
                  <a:pt x="372387" y="1774956"/>
                </a:cubicBezTo>
                <a:cubicBezTo>
                  <a:pt x="341480" y="1745778"/>
                  <a:pt x="344914" y="1733764"/>
                  <a:pt x="399860" y="1701153"/>
                </a:cubicBezTo>
                <a:cubicBezTo>
                  <a:pt x="392992" y="1675408"/>
                  <a:pt x="387840" y="1651380"/>
                  <a:pt x="380972" y="1623918"/>
                </a:cubicBezTo>
                <a:cubicBezTo>
                  <a:pt x="382689" y="1623918"/>
                  <a:pt x="375821" y="1623918"/>
                  <a:pt x="365519" y="1625635"/>
                </a:cubicBezTo>
                <a:cubicBezTo>
                  <a:pt x="355216" y="1587875"/>
                  <a:pt x="343197" y="1550116"/>
                  <a:pt x="331177" y="1508924"/>
                </a:cubicBezTo>
                <a:cubicBezTo>
                  <a:pt x="322592" y="1515789"/>
                  <a:pt x="317441" y="1519222"/>
                  <a:pt x="305421" y="1527804"/>
                </a:cubicBezTo>
                <a:cubicBezTo>
                  <a:pt x="296836" y="1503775"/>
                  <a:pt x="288251" y="1479747"/>
                  <a:pt x="279665" y="1457434"/>
                </a:cubicBezTo>
                <a:cubicBezTo>
                  <a:pt x="283100" y="1455718"/>
                  <a:pt x="286534" y="1454002"/>
                  <a:pt x="289968" y="1452285"/>
                </a:cubicBezTo>
                <a:cubicBezTo>
                  <a:pt x="296836" y="1466016"/>
                  <a:pt x="303704" y="1478030"/>
                  <a:pt x="310573" y="1490044"/>
                </a:cubicBezTo>
                <a:cubicBezTo>
                  <a:pt x="312290" y="1490044"/>
                  <a:pt x="314007" y="1490044"/>
                  <a:pt x="315724" y="1488328"/>
                </a:cubicBezTo>
                <a:cubicBezTo>
                  <a:pt x="312290" y="1454002"/>
                  <a:pt x="307138" y="1419675"/>
                  <a:pt x="301987" y="1383632"/>
                </a:cubicBezTo>
                <a:cubicBezTo>
                  <a:pt x="276231" y="1387065"/>
                  <a:pt x="255627" y="1388781"/>
                  <a:pt x="228154" y="1392214"/>
                </a:cubicBezTo>
                <a:cubicBezTo>
                  <a:pt x="228154" y="1368185"/>
                  <a:pt x="228154" y="1344156"/>
                  <a:pt x="228154" y="1316695"/>
                </a:cubicBezTo>
                <a:cubicBezTo>
                  <a:pt x="217851" y="1311546"/>
                  <a:pt x="202398" y="1302964"/>
                  <a:pt x="185227" y="1292666"/>
                </a:cubicBezTo>
                <a:cubicBezTo>
                  <a:pt x="183510" y="1299532"/>
                  <a:pt x="180076" y="1306397"/>
                  <a:pt x="171491" y="1320128"/>
                </a:cubicBezTo>
                <a:cubicBezTo>
                  <a:pt x="156037" y="1296099"/>
                  <a:pt x="144018" y="1275503"/>
                  <a:pt x="130281" y="1253191"/>
                </a:cubicBezTo>
                <a:cubicBezTo>
                  <a:pt x="118262" y="1266921"/>
                  <a:pt x="107959" y="1282368"/>
                  <a:pt x="95940" y="1297815"/>
                </a:cubicBezTo>
                <a:cubicBezTo>
                  <a:pt x="71901" y="1273787"/>
                  <a:pt x="68467" y="1256623"/>
                  <a:pt x="90789" y="1239460"/>
                </a:cubicBezTo>
                <a:cubicBezTo>
                  <a:pt x="97657" y="1234311"/>
                  <a:pt x="109676" y="1229162"/>
                  <a:pt x="119979" y="1229162"/>
                </a:cubicBezTo>
                <a:cubicBezTo>
                  <a:pt x="154320" y="1227446"/>
                  <a:pt x="149169" y="1205133"/>
                  <a:pt x="145735" y="1182821"/>
                </a:cubicBezTo>
                <a:cubicBezTo>
                  <a:pt x="145735" y="1172523"/>
                  <a:pt x="145735" y="1163941"/>
                  <a:pt x="145735" y="1148494"/>
                </a:cubicBezTo>
                <a:cubicBezTo>
                  <a:pt x="131998" y="1146778"/>
                  <a:pt x="114827" y="1145062"/>
                  <a:pt x="95940" y="1143345"/>
                </a:cubicBezTo>
                <a:cubicBezTo>
                  <a:pt x="83920" y="1107303"/>
                  <a:pt x="71901" y="1066111"/>
                  <a:pt x="58164" y="1023202"/>
                </a:cubicBezTo>
                <a:cubicBezTo>
                  <a:pt x="47862" y="1030068"/>
                  <a:pt x="39277" y="1035217"/>
                  <a:pt x="28974" y="1040366"/>
                </a:cubicBezTo>
                <a:cubicBezTo>
                  <a:pt x="13521" y="1018053"/>
                  <a:pt x="-12235" y="999174"/>
                  <a:pt x="6653" y="959698"/>
                </a:cubicBezTo>
                <a:cubicBezTo>
                  <a:pt x="16955" y="978578"/>
                  <a:pt x="25540" y="994025"/>
                  <a:pt x="34126" y="1007755"/>
                </a:cubicBezTo>
                <a:cubicBezTo>
                  <a:pt x="35843" y="1007755"/>
                  <a:pt x="39277" y="1007755"/>
                  <a:pt x="42711" y="1006039"/>
                </a:cubicBezTo>
                <a:cubicBezTo>
                  <a:pt x="39277" y="995741"/>
                  <a:pt x="35843" y="987159"/>
                  <a:pt x="35843" y="976861"/>
                </a:cubicBezTo>
                <a:cubicBezTo>
                  <a:pt x="35843" y="963131"/>
                  <a:pt x="32408" y="947684"/>
                  <a:pt x="37560" y="935669"/>
                </a:cubicBezTo>
                <a:cubicBezTo>
                  <a:pt x="40994" y="930520"/>
                  <a:pt x="59881" y="930520"/>
                  <a:pt x="71901" y="932237"/>
                </a:cubicBezTo>
                <a:cubicBezTo>
                  <a:pt x="111393" y="939102"/>
                  <a:pt x="150886" y="949400"/>
                  <a:pt x="192095" y="957982"/>
                </a:cubicBezTo>
                <a:cubicBezTo>
                  <a:pt x="252192" y="969996"/>
                  <a:pt x="265929" y="957982"/>
                  <a:pt x="264212" y="896194"/>
                </a:cubicBezTo>
                <a:cubicBezTo>
                  <a:pt x="264212" y="891045"/>
                  <a:pt x="267646" y="885896"/>
                  <a:pt x="271080" y="873881"/>
                </a:cubicBezTo>
                <a:cubicBezTo>
                  <a:pt x="255627" y="872165"/>
                  <a:pt x="241890" y="870449"/>
                  <a:pt x="224719" y="867016"/>
                </a:cubicBezTo>
                <a:cubicBezTo>
                  <a:pt x="216134" y="832689"/>
                  <a:pt x="205832" y="791497"/>
                  <a:pt x="195529" y="748589"/>
                </a:cubicBezTo>
                <a:cubicBezTo>
                  <a:pt x="185227" y="755454"/>
                  <a:pt x="178359" y="760603"/>
                  <a:pt x="168056" y="769185"/>
                </a:cubicBezTo>
                <a:cubicBezTo>
                  <a:pt x="159471" y="743440"/>
                  <a:pt x="150886" y="719411"/>
                  <a:pt x="144018" y="697099"/>
                </a:cubicBezTo>
                <a:cubicBezTo>
                  <a:pt x="147452" y="695383"/>
                  <a:pt x="150886" y="693667"/>
                  <a:pt x="154320" y="691950"/>
                </a:cubicBezTo>
                <a:cubicBezTo>
                  <a:pt x="161188" y="705681"/>
                  <a:pt x="169773" y="717695"/>
                  <a:pt x="176642" y="731426"/>
                </a:cubicBezTo>
                <a:cubicBezTo>
                  <a:pt x="178359" y="729709"/>
                  <a:pt x="180076" y="729709"/>
                  <a:pt x="183510" y="729709"/>
                </a:cubicBezTo>
                <a:cubicBezTo>
                  <a:pt x="180076" y="719411"/>
                  <a:pt x="176642" y="710830"/>
                  <a:pt x="176642" y="700532"/>
                </a:cubicBezTo>
                <a:cubicBezTo>
                  <a:pt x="176642" y="686801"/>
                  <a:pt x="176642" y="671354"/>
                  <a:pt x="183510" y="659340"/>
                </a:cubicBezTo>
                <a:cubicBezTo>
                  <a:pt x="185227" y="654191"/>
                  <a:pt x="205832" y="657624"/>
                  <a:pt x="216134" y="661056"/>
                </a:cubicBezTo>
                <a:cubicBezTo>
                  <a:pt x="240173" y="666205"/>
                  <a:pt x="262495" y="673071"/>
                  <a:pt x="284817" y="678220"/>
                </a:cubicBezTo>
                <a:cubicBezTo>
                  <a:pt x="286534" y="673071"/>
                  <a:pt x="289968" y="671354"/>
                  <a:pt x="289968" y="669638"/>
                </a:cubicBezTo>
                <a:cubicBezTo>
                  <a:pt x="283100" y="623297"/>
                  <a:pt x="283100" y="623297"/>
                  <a:pt x="331177" y="607850"/>
                </a:cubicBezTo>
                <a:cubicBezTo>
                  <a:pt x="348348" y="600985"/>
                  <a:pt x="365519" y="564941"/>
                  <a:pt x="358650" y="540913"/>
                </a:cubicBezTo>
                <a:cubicBezTo>
                  <a:pt x="355216" y="532331"/>
                  <a:pt x="339763" y="527182"/>
                  <a:pt x="326026" y="516884"/>
                </a:cubicBezTo>
                <a:cubicBezTo>
                  <a:pt x="326026" y="485990"/>
                  <a:pt x="326026" y="448231"/>
                  <a:pt x="326026" y="405323"/>
                </a:cubicBezTo>
                <a:cubicBezTo>
                  <a:pt x="315724" y="408755"/>
                  <a:pt x="308856" y="410472"/>
                  <a:pt x="296836" y="413904"/>
                </a:cubicBezTo>
                <a:cubicBezTo>
                  <a:pt x="296836" y="389876"/>
                  <a:pt x="296836" y="364131"/>
                  <a:pt x="296836" y="340102"/>
                </a:cubicBezTo>
                <a:cubicBezTo>
                  <a:pt x="298553" y="340102"/>
                  <a:pt x="301987" y="340102"/>
                  <a:pt x="303704" y="340102"/>
                </a:cubicBezTo>
                <a:cubicBezTo>
                  <a:pt x="305421" y="352116"/>
                  <a:pt x="308856" y="365847"/>
                  <a:pt x="312290" y="377861"/>
                </a:cubicBezTo>
                <a:cubicBezTo>
                  <a:pt x="314007" y="377861"/>
                  <a:pt x="317441" y="377861"/>
                  <a:pt x="319158" y="377861"/>
                </a:cubicBezTo>
                <a:cubicBezTo>
                  <a:pt x="319158" y="367563"/>
                  <a:pt x="317441" y="357265"/>
                  <a:pt x="319158" y="346967"/>
                </a:cubicBezTo>
                <a:cubicBezTo>
                  <a:pt x="322592" y="334953"/>
                  <a:pt x="326026" y="321222"/>
                  <a:pt x="332894" y="312641"/>
                </a:cubicBezTo>
                <a:cubicBezTo>
                  <a:pt x="338046" y="309208"/>
                  <a:pt x="353499" y="316073"/>
                  <a:pt x="363802" y="319506"/>
                </a:cubicBezTo>
                <a:cubicBezTo>
                  <a:pt x="427333" y="348684"/>
                  <a:pt x="489147" y="377861"/>
                  <a:pt x="552678" y="405323"/>
                </a:cubicBezTo>
                <a:cubicBezTo>
                  <a:pt x="561264" y="408755"/>
                  <a:pt x="571566" y="405323"/>
                  <a:pt x="590454" y="405323"/>
                </a:cubicBezTo>
                <a:cubicBezTo>
                  <a:pt x="575000" y="388159"/>
                  <a:pt x="566415" y="377861"/>
                  <a:pt x="557830" y="367563"/>
                </a:cubicBezTo>
                <a:cubicBezTo>
                  <a:pt x="552678" y="372712"/>
                  <a:pt x="549244" y="377861"/>
                  <a:pt x="538942" y="388159"/>
                </a:cubicBezTo>
                <a:cubicBezTo>
                  <a:pt x="535508" y="364131"/>
                  <a:pt x="532074" y="345251"/>
                  <a:pt x="526922" y="322939"/>
                </a:cubicBezTo>
                <a:cubicBezTo>
                  <a:pt x="514903" y="336669"/>
                  <a:pt x="504601" y="350400"/>
                  <a:pt x="494298" y="360698"/>
                </a:cubicBezTo>
                <a:cubicBezTo>
                  <a:pt x="480562" y="317790"/>
                  <a:pt x="483996" y="321222"/>
                  <a:pt x="528640" y="295477"/>
                </a:cubicBezTo>
                <a:cubicBezTo>
                  <a:pt x="545810" y="285179"/>
                  <a:pt x="549244" y="250853"/>
                  <a:pt x="556113" y="226824"/>
                </a:cubicBezTo>
                <a:cubicBezTo>
                  <a:pt x="557830" y="223391"/>
                  <a:pt x="538942" y="216526"/>
                  <a:pt x="526922" y="207944"/>
                </a:cubicBezTo>
                <a:cubicBezTo>
                  <a:pt x="526922" y="175334"/>
                  <a:pt x="526922" y="137575"/>
                  <a:pt x="526922" y="98099"/>
                </a:cubicBezTo>
                <a:cubicBezTo>
                  <a:pt x="496015" y="101532"/>
                  <a:pt x="487430" y="75787"/>
                  <a:pt x="506318" y="27730"/>
                </a:cubicBezTo>
                <a:cubicBezTo>
                  <a:pt x="509752" y="44893"/>
                  <a:pt x="511469" y="55191"/>
                  <a:pt x="514903" y="67205"/>
                </a:cubicBezTo>
                <a:cubicBezTo>
                  <a:pt x="516620" y="67205"/>
                  <a:pt x="520054" y="68922"/>
                  <a:pt x="521771" y="68922"/>
                </a:cubicBezTo>
                <a:cubicBezTo>
                  <a:pt x="521771" y="56907"/>
                  <a:pt x="520054" y="46609"/>
                  <a:pt x="521771" y="36311"/>
                </a:cubicBezTo>
                <a:cubicBezTo>
                  <a:pt x="525205" y="24297"/>
                  <a:pt x="530357" y="10566"/>
                  <a:pt x="537225" y="26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9" name="任意多边形: 形状 8"/>
          <p:cNvSpPr>
            <a:spLocks noGrp="1"/>
          </p:cNvSpPr>
          <p:nvPr>
            <p:ph type="pic" sz="quarter" idx="12"/>
          </p:nvPr>
        </p:nvSpPr>
        <p:spPr>
          <a:xfrm>
            <a:off x="8545250" y="1595929"/>
            <a:ext cx="2620210" cy="2175642"/>
          </a:xfrm>
          <a:custGeom>
            <a:avLst/>
            <a:gdLst>
              <a:gd name="connsiteX0" fmla="*/ 537225 w 2620210"/>
              <a:gd name="connsiteY0" fmla="*/ 268 h 2175642"/>
              <a:gd name="connsiteX1" fmla="*/ 566415 w 2620210"/>
              <a:gd name="connsiteY1" fmla="*/ 10566 h 2175642"/>
              <a:gd name="connsiteX2" fmla="*/ 987095 w 2620210"/>
              <a:gd name="connsiteY2" fmla="*/ 177050 h 2175642"/>
              <a:gd name="connsiteX3" fmla="*/ 1406059 w 2620210"/>
              <a:gd name="connsiteY3" fmla="*/ 204512 h 2175642"/>
              <a:gd name="connsiteX4" fmla="*/ 1797549 w 2620210"/>
              <a:gd name="connsiteY4" fmla="*/ 103248 h 2175642"/>
              <a:gd name="connsiteX5" fmla="*/ 1878251 w 2620210"/>
              <a:gd name="connsiteY5" fmla="*/ 89518 h 2175642"/>
              <a:gd name="connsiteX6" fmla="*/ 1902290 w 2620210"/>
              <a:gd name="connsiteY6" fmla="*/ 99816 h 2175642"/>
              <a:gd name="connsiteX7" fmla="*/ 2061977 w 2620210"/>
              <a:gd name="connsiteY7" fmla="*/ 139291 h 2175642"/>
              <a:gd name="connsiteX8" fmla="*/ 2132376 w 2620210"/>
              <a:gd name="connsiteY8" fmla="*/ 310924 h 2175642"/>
              <a:gd name="connsiteX9" fmla="*/ 2207927 w 2620210"/>
              <a:gd name="connsiteY9" fmla="*/ 247420 h 2175642"/>
              <a:gd name="connsiteX10" fmla="*/ 2250853 w 2620210"/>
              <a:gd name="connsiteY10" fmla="*/ 199363 h 2175642"/>
              <a:gd name="connsiteX11" fmla="*/ 2322970 w 2620210"/>
              <a:gd name="connsiteY11" fmla="*/ 168469 h 2175642"/>
              <a:gd name="connsiteX12" fmla="*/ 2365897 w 2620210"/>
              <a:gd name="connsiteY12" fmla="*/ 353833 h 2175642"/>
              <a:gd name="connsiteX13" fmla="*/ 2367614 w 2620210"/>
              <a:gd name="connsiteY13" fmla="*/ 449947 h 2175642"/>
              <a:gd name="connsiteX14" fmla="*/ 2326404 w 2620210"/>
              <a:gd name="connsiteY14" fmla="*/ 561509 h 2175642"/>
              <a:gd name="connsiteX15" fmla="*/ 2523866 w 2620210"/>
              <a:gd name="connsiteY15" fmla="*/ 686801 h 2175642"/>
              <a:gd name="connsiteX16" fmla="*/ 2511847 w 2620210"/>
              <a:gd name="connsiteY16" fmla="*/ 697099 h 2175642"/>
              <a:gd name="connsiteX17" fmla="*/ 2530735 w 2620210"/>
              <a:gd name="connsiteY17" fmla="*/ 719411 h 2175642"/>
              <a:gd name="connsiteX18" fmla="*/ 2499827 w 2620210"/>
              <a:gd name="connsiteY18" fmla="*/ 774334 h 2175642"/>
              <a:gd name="connsiteX19" fmla="*/ 2472354 w 2620210"/>
              <a:gd name="connsiteY19" fmla="*/ 801795 h 2175642"/>
              <a:gd name="connsiteX20" fmla="*/ 2434579 w 2620210"/>
              <a:gd name="connsiteY20" fmla="*/ 832689 h 2175642"/>
              <a:gd name="connsiteX21" fmla="*/ 2371048 w 2620210"/>
              <a:gd name="connsiteY21" fmla="*/ 865300 h 2175642"/>
              <a:gd name="connsiteX22" fmla="*/ 2386501 w 2620210"/>
              <a:gd name="connsiteY22" fmla="*/ 885896 h 2175642"/>
              <a:gd name="connsiteX23" fmla="*/ 2508413 w 2620210"/>
              <a:gd name="connsiteY23" fmla="*/ 1023202 h 2175642"/>
              <a:gd name="connsiteX24" fmla="*/ 2532452 w 2620210"/>
              <a:gd name="connsiteY24" fmla="*/ 1143345 h 2175642"/>
              <a:gd name="connsiteX25" fmla="*/ 2587398 w 2620210"/>
              <a:gd name="connsiteY25" fmla="*/ 1119317 h 2175642"/>
              <a:gd name="connsiteX26" fmla="*/ 2618305 w 2620210"/>
              <a:gd name="connsiteY26" fmla="*/ 1141629 h 2175642"/>
              <a:gd name="connsiteX27" fmla="*/ 2566793 w 2620210"/>
              <a:gd name="connsiteY27" fmla="*/ 1302964 h 2175642"/>
              <a:gd name="connsiteX28" fmla="*/ 2460335 w 2620210"/>
              <a:gd name="connsiteY28" fmla="*/ 1579294 h 2175642"/>
              <a:gd name="connsiteX29" fmla="*/ 2438013 w 2620210"/>
              <a:gd name="connsiteY29" fmla="*/ 1675408 h 2175642"/>
              <a:gd name="connsiteX30" fmla="*/ 2367614 w 2620210"/>
              <a:gd name="connsiteY30" fmla="*/ 1835027 h 2175642"/>
              <a:gd name="connsiteX31" fmla="*/ 2231966 w 2620210"/>
              <a:gd name="connsiteY31" fmla="*/ 1900248 h 2175642"/>
              <a:gd name="connsiteX32" fmla="*/ 2158132 w 2620210"/>
              <a:gd name="connsiteY32" fmla="*/ 1919127 h 2175642"/>
              <a:gd name="connsiteX33" fmla="*/ 2098035 w 2620210"/>
              <a:gd name="connsiteY33" fmla="*/ 1958603 h 2175642"/>
              <a:gd name="connsiteX34" fmla="*/ 1902290 w 2620210"/>
              <a:gd name="connsiteY34" fmla="*/ 2053001 h 2175642"/>
              <a:gd name="connsiteX35" fmla="*/ 1684223 w 2620210"/>
              <a:gd name="connsiteY35" fmla="*/ 2138818 h 2175642"/>
              <a:gd name="connsiteX36" fmla="*/ 1479892 w 2620210"/>
              <a:gd name="connsiteY36" fmla="*/ 2152548 h 2175642"/>
              <a:gd name="connsiteX37" fmla="*/ 1467873 w 2620210"/>
              <a:gd name="connsiteY37" fmla="*/ 2154265 h 2175642"/>
              <a:gd name="connsiteX38" fmla="*/ 1371717 w 2620210"/>
              <a:gd name="connsiteY38" fmla="*/ 2137102 h 2175642"/>
              <a:gd name="connsiteX39" fmla="*/ 1205162 w 2620210"/>
              <a:gd name="connsiteY39" fmla="*/ 2116506 h 2175642"/>
              <a:gd name="connsiteX40" fmla="*/ 1131329 w 2620210"/>
              <a:gd name="connsiteY40" fmla="*/ 2094193 h 2175642"/>
              <a:gd name="connsiteX41" fmla="*/ 1084968 w 2620210"/>
              <a:gd name="connsiteY41" fmla="*/ 2061583 h 2175642"/>
              <a:gd name="connsiteX42" fmla="*/ 1047193 w 2620210"/>
              <a:gd name="connsiteY42" fmla="*/ 2037554 h 2175642"/>
              <a:gd name="connsiteX43" fmla="*/ 1024871 w 2620210"/>
              <a:gd name="connsiteY43" fmla="*/ 1972334 h 2175642"/>
              <a:gd name="connsiteX44" fmla="*/ 993964 w 2620210"/>
              <a:gd name="connsiteY44" fmla="*/ 1992930 h 2175642"/>
              <a:gd name="connsiteX45" fmla="*/ 976793 w 2620210"/>
              <a:gd name="connsiteY45" fmla="*/ 1946589 h 2175642"/>
              <a:gd name="connsiteX46" fmla="*/ 954471 w 2620210"/>
              <a:gd name="connsiteY46" fmla="*/ 1958603 h 2175642"/>
              <a:gd name="connsiteX47" fmla="*/ 902959 w 2620210"/>
              <a:gd name="connsiteY47" fmla="*/ 1922560 h 2175642"/>
              <a:gd name="connsiteX48" fmla="*/ 853165 w 2620210"/>
              <a:gd name="connsiteY48" fmla="*/ 1920844 h 2175642"/>
              <a:gd name="connsiteX49" fmla="*/ 848013 w 2620210"/>
              <a:gd name="connsiteY49" fmla="*/ 1919127 h 2175642"/>
              <a:gd name="connsiteX50" fmla="*/ 762160 w 2620210"/>
              <a:gd name="connsiteY50" fmla="*/ 1915695 h 2175642"/>
              <a:gd name="connsiteX51" fmla="*/ 698629 w 2620210"/>
              <a:gd name="connsiteY51" fmla="*/ 1907113 h 2175642"/>
              <a:gd name="connsiteX52" fmla="*/ 638532 w 2620210"/>
              <a:gd name="connsiteY52" fmla="*/ 1855623 h 2175642"/>
              <a:gd name="connsiteX53" fmla="*/ 616210 w 2620210"/>
              <a:gd name="connsiteY53" fmla="*/ 1891666 h 2175642"/>
              <a:gd name="connsiteX54" fmla="*/ 569849 w 2620210"/>
              <a:gd name="connsiteY54" fmla="*/ 1853907 h 2175642"/>
              <a:gd name="connsiteX55" fmla="*/ 550961 w 2620210"/>
              <a:gd name="connsiteY55" fmla="*/ 1879652 h 2175642"/>
              <a:gd name="connsiteX56" fmla="*/ 530357 w 2620210"/>
              <a:gd name="connsiteY56" fmla="*/ 1850474 h 2175642"/>
              <a:gd name="connsiteX57" fmla="*/ 477128 w 2620210"/>
              <a:gd name="connsiteY57" fmla="*/ 1862488 h 2175642"/>
              <a:gd name="connsiteX58" fmla="*/ 473694 w 2620210"/>
              <a:gd name="connsiteY58" fmla="*/ 1786970 h 2175642"/>
              <a:gd name="connsiteX59" fmla="*/ 441069 w 2620210"/>
              <a:gd name="connsiteY59" fmla="*/ 1769807 h 2175642"/>
              <a:gd name="connsiteX60" fmla="*/ 430767 w 2620210"/>
              <a:gd name="connsiteY60" fmla="*/ 1793835 h 2175642"/>
              <a:gd name="connsiteX61" fmla="*/ 396426 w 2620210"/>
              <a:gd name="connsiteY61" fmla="*/ 1732047 h 2175642"/>
              <a:gd name="connsiteX62" fmla="*/ 372387 w 2620210"/>
              <a:gd name="connsiteY62" fmla="*/ 1774956 h 2175642"/>
              <a:gd name="connsiteX63" fmla="*/ 399860 w 2620210"/>
              <a:gd name="connsiteY63" fmla="*/ 1701153 h 2175642"/>
              <a:gd name="connsiteX64" fmla="*/ 380972 w 2620210"/>
              <a:gd name="connsiteY64" fmla="*/ 1623918 h 2175642"/>
              <a:gd name="connsiteX65" fmla="*/ 365519 w 2620210"/>
              <a:gd name="connsiteY65" fmla="*/ 1625635 h 2175642"/>
              <a:gd name="connsiteX66" fmla="*/ 331177 w 2620210"/>
              <a:gd name="connsiteY66" fmla="*/ 1508924 h 2175642"/>
              <a:gd name="connsiteX67" fmla="*/ 305421 w 2620210"/>
              <a:gd name="connsiteY67" fmla="*/ 1527804 h 2175642"/>
              <a:gd name="connsiteX68" fmla="*/ 279665 w 2620210"/>
              <a:gd name="connsiteY68" fmla="*/ 1457434 h 2175642"/>
              <a:gd name="connsiteX69" fmla="*/ 289968 w 2620210"/>
              <a:gd name="connsiteY69" fmla="*/ 1452285 h 2175642"/>
              <a:gd name="connsiteX70" fmla="*/ 310573 w 2620210"/>
              <a:gd name="connsiteY70" fmla="*/ 1490044 h 2175642"/>
              <a:gd name="connsiteX71" fmla="*/ 315724 w 2620210"/>
              <a:gd name="connsiteY71" fmla="*/ 1488328 h 2175642"/>
              <a:gd name="connsiteX72" fmla="*/ 301987 w 2620210"/>
              <a:gd name="connsiteY72" fmla="*/ 1383632 h 2175642"/>
              <a:gd name="connsiteX73" fmla="*/ 228154 w 2620210"/>
              <a:gd name="connsiteY73" fmla="*/ 1392214 h 2175642"/>
              <a:gd name="connsiteX74" fmla="*/ 228154 w 2620210"/>
              <a:gd name="connsiteY74" fmla="*/ 1316695 h 2175642"/>
              <a:gd name="connsiteX75" fmla="*/ 185227 w 2620210"/>
              <a:gd name="connsiteY75" fmla="*/ 1292666 h 2175642"/>
              <a:gd name="connsiteX76" fmla="*/ 171491 w 2620210"/>
              <a:gd name="connsiteY76" fmla="*/ 1320128 h 2175642"/>
              <a:gd name="connsiteX77" fmla="*/ 130281 w 2620210"/>
              <a:gd name="connsiteY77" fmla="*/ 1253191 h 2175642"/>
              <a:gd name="connsiteX78" fmla="*/ 95940 w 2620210"/>
              <a:gd name="connsiteY78" fmla="*/ 1297815 h 2175642"/>
              <a:gd name="connsiteX79" fmla="*/ 90789 w 2620210"/>
              <a:gd name="connsiteY79" fmla="*/ 1239460 h 2175642"/>
              <a:gd name="connsiteX80" fmla="*/ 119979 w 2620210"/>
              <a:gd name="connsiteY80" fmla="*/ 1229162 h 2175642"/>
              <a:gd name="connsiteX81" fmla="*/ 145735 w 2620210"/>
              <a:gd name="connsiteY81" fmla="*/ 1182821 h 2175642"/>
              <a:gd name="connsiteX82" fmla="*/ 145735 w 2620210"/>
              <a:gd name="connsiteY82" fmla="*/ 1148494 h 2175642"/>
              <a:gd name="connsiteX83" fmla="*/ 95940 w 2620210"/>
              <a:gd name="connsiteY83" fmla="*/ 1143345 h 2175642"/>
              <a:gd name="connsiteX84" fmla="*/ 58165 w 2620210"/>
              <a:gd name="connsiteY84" fmla="*/ 1023202 h 2175642"/>
              <a:gd name="connsiteX85" fmla="*/ 28975 w 2620210"/>
              <a:gd name="connsiteY85" fmla="*/ 1040366 h 2175642"/>
              <a:gd name="connsiteX86" fmla="*/ 6653 w 2620210"/>
              <a:gd name="connsiteY86" fmla="*/ 959698 h 2175642"/>
              <a:gd name="connsiteX87" fmla="*/ 34126 w 2620210"/>
              <a:gd name="connsiteY87" fmla="*/ 1007755 h 2175642"/>
              <a:gd name="connsiteX88" fmla="*/ 42711 w 2620210"/>
              <a:gd name="connsiteY88" fmla="*/ 1006039 h 2175642"/>
              <a:gd name="connsiteX89" fmla="*/ 35843 w 2620210"/>
              <a:gd name="connsiteY89" fmla="*/ 976861 h 2175642"/>
              <a:gd name="connsiteX90" fmla="*/ 37560 w 2620210"/>
              <a:gd name="connsiteY90" fmla="*/ 935669 h 2175642"/>
              <a:gd name="connsiteX91" fmla="*/ 71901 w 2620210"/>
              <a:gd name="connsiteY91" fmla="*/ 932237 h 2175642"/>
              <a:gd name="connsiteX92" fmla="*/ 192095 w 2620210"/>
              <a:gd name="connsiteY92" fmla="*/ 957982 h 2175642"/>
              <a:gd name="connsiteX93" fmla="*/ 264212 w 2620210"/>
              <a:gd name="connsiteY93" fmla="*/ 896194 h 2175642"/>
              <a:gd name="connsiteX94" fmla="*/ 271080 w 2620210"/>
              <a:gd name="connsiteY94" fmla="*/ 873881 h 2175642"/>
              <a:gd name="connsiteX95" fmla="*/ 224719 w 2620210"/>
              <a:gd name="connsiteY95" fmla="*/ 867016 h 2175642"/>
              <a:gd name="connsiteX96" fmla="*/ 195529 w 2620210"/>
              <a:gd name="connsiteY96" fmla="*/ 748589 h 2175642"/>
              <a:gd name="connsiteX97" fmla="*/ 168057 w 2620210"/>
              <a:gd name="connsiteY97" fmla="*/ 769185 h 2175642"/>
              <a:gd name="connsiteX98" fmla="*/ 144018 w 2620210"/>
              <a:gd name="connsiteY98" fmla="*/ 697099 h 2175642"/>
              <a:gd name="connsiteX99" fmla="*/ 154320 w 2620210"/>
              <a:gd name="connsiteY99" fmla="*/ 691950 h 2175642"/>
              <a:gd name="connsiteX100" fmla="*/ 176642 w 2620210"/>
              <a:gd name="connsiteY100" fmla="*/ 731426 h 2175642"/>
              <a:gd name="connsiteX101" fmla="*/ 183510 w 2620210"/>
              <a:gd name="connsiteY101" fmla="*/ 729709 h 2175642"/>
              <a:gd name="connsiteX102" fmla="*/ 176642 w 2620210"/>
              <a:gd name="connsiteY102" fmla="*/ 700532 h 2175642"/>
              <a:gd name="connsiteX103" fmla="*/ 183510 w 2620210"/>
              <a:gd name="connsiteY103" fmla="*/ 659340 h 2175642"/>
              <a:gd name="connsiteX104" fmla="*/ 216134 w 2620210"/>
              <a:gd name="connsiteY104" fmla="*/ 661056 h 2175642"/>
              <a:gd name="connsiteX105" fmla="*/ 284817 w 2620210"/>
              <a:gd name="connsiteY105" fmla="*/ 678220 h 2175642"/>
              <a:gd name="connsiteX106" fmla="*/ 289968 w 2620210"/>
              <a:gd name="connsiteY106" fmla="*/ 669638 h 2175642"/>
              <a:gd name="connsiteX107" fmla="*/ 331177 w 2620210"/>
              <a:gd name="connsiteY107" fmla="*/ 607850 h 2175642"/>
              <a:gd name="connsiteX108" fmla="*/ 358651 w 2620210"/>
              <a:gd name="connsiteY108" fmla="*/ 540913 h 2175642"/>
              <a:gd name="connsiteX109" fmla="*/ 326026 w 2620210"/>
              <a:gd name="connsiteY109" fmla="*/ 516884 h 2175642"/>
              <a:gd name="connsiteX110" fmla="*/ 326026 w 2620210"/>
              <a:gd name="connsiteY110" fmla="*/ 405323 h 2175642"/>
              <a:gd name="connsiteX111" fmla="*/ 296836 w 2620210"/>
              <a:gd name="connsiteY111" fmla="*/ 413904 h 2175642"/>
              <a:gd name="connsiteX112" fmla="*/ 296836 w 2620210"/>
              <a:gd name="connsiteY112" fmla="*/ 340102 h 2175642"/>
              <a:gd name="connsiteX113" fmla="*/ 303705 w 2620210"/>
              <a:gd name="connsiteY113" fmla="*/ 340102 h 2175642"/>
              <a:gd name="connsiteX114" fmla="*/ 312290 w 2620210"/>
              <a:gd name="connsiteY114" fmla="*/ 377861 h 2175642"/>
              <a:gd name="connsiteX115" fmla="*/ 319158 w 2620210"/>
              <a:gd name="connsiteY115" fmla="*/ 377861 h 2175642"/>
              <a:gd name="connsiteX116" fmla="*/ 319158 w 2620210"/>
              <a:gd name="connsiteY116" fmla="*/ 346967 h 2175642"/>
              <a:gd name="connsiteX117" fmla="*/ 332895 w 2620210"/>
              <a:gd name="connsiteY117" fmla="*/ 312641 h 2175642"/>
              <a:gd name="connsiteX118" fmla="*/ 363802 w 2620210"/>
              <a:gd name="connsiteY118" fmla="*/ 319506 h 2175642"/>
              <a:gd name="connsiteX119" fmla="*/ 552679 w 2620210"/>
              <a:gd name="connsiteY119" fmla="*/ 405323 h 2175642"/>
              <a:gd name="connsiteX120" fmla="*/ 590454 w 2620210"/>
              <a:gd name="connsiteY120" fmla="*/ 405323 h 2175642"/>
              <a:gd name="connsiteX121" fmla="*/ 557830 w 2620210"/>
              <a:gd name="connsiteY121" fmla="*/ 367563 h 2175642"/>
              <a:gd name="connsiteX122" fmla="*/ 538942 w 2620210"/>
              <a:gd name="connsiteY122" fmla="*/ 388159 h 2175642"/>
              <a:gd name="connsiteX123" fmla="*/ 526923 w 2620210"/>
              <a:gd name="connsiteY123" fmla="*/ 322939 h 2175642"/>
              <a:gd name="connsiteX124" fmla="*/ 494299 w 2620210"/>
              <a:gd name="connsiteY124" fmla="*/ 360698 h 2175642"/>
              <a:gd name="connsiteX125" fmla="*/ 528640 w 2620210"/>
              <a:gd name="connsiteY125" fmla="*/ 295477 h 2175642"/>
              <a:gd name="connsiteX126" fmla="*/ 556113 w 2620210"/>
              <a:gd name="connsiteY126" fmla="*/ 226824 h 2175642"/>
              <a:gd name="connsiteX127" fmla="*/ 526923 w 2620210"/>
              <a:gd name="connsiteY127" fmla="*/ 207944 h 2175642"/>
              <a:gd name="connsiteX128" fmla="*/ 526923 w 2620210"/>
              <a:gd name="connsiteY128" fmla="*/ 98099 h 2175642"/>
              <a:gd name="connsiteX129" fmla="*/ 506318 w 2620210"/>
              <a:gd name="connsiteY129" fmla="*/ 27730 h 2175642"/>
              <a:gd name="connsiteX130" fmla="*/ 514903 w 2620210"/>
              <a:gd name="connsiteY130" fmla="*/ 67205 h 2175642"/>
              <a:gd name="connsiteX131" fmla="*/ 521771 w 2620210"/>
              <a:gd name="connsiteY131" fmla="*/ 68922 h 2175642"/>
              <a:gd name="connsiteX132" fmla="*/ 521771 w 2620210"/>
              <a:gd name="connsiteY132" fmla="*/ 36311 h 2175642"/>
              <a:gd name="connsiteX133" fmla="*/ 537225 w 2620210"/>
              <a:gd name="connsiteY133" fmla="*/ 268 h 2175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2620210" h="2175642">
                <a:moveTo>
                  <a:pt x="537225" y="268"/>
                </a:moveTo>
                <a:cubicBezTo>
                  <a:pt x="540659" y="-1448"/>
                  <a:pt x="557830" y="5417"/>
                  <a:pt x="566415" y="10566"/>
                </a:cubicBezTo>
                <a:cubicBezTo>
                  <a:pt x="700346" y="82652"/>
                  <a:pt x="841145" y="134142"/>
                  <a:pt x="987095" y="177050"/>
                </a:cubicBezTo>
                <a:cubicBezTo>
                  <a:pt x="1126177" y="218242"/>
                  <a:pt x="1266977" y="228540"/>
                  <a:pt x="1406059" y="204512"/>
                </a:cubicBezTo>
                <a:cubicBezTo>
                  <a:pt x="1538273" y="180483"/>
                  <a:pt x="1667052" y="137575"/>
                  <a:pt x="1797549" y="103248"/>
                </a:cubicBezTo>
                <a:cubicBezTo>
                  <a:pt x="1823305" y="96383"/>
                  <a:pt x="1850778" y="91234"/>
                  <a:pt x="1878251" y="89518"/>
                </a:cubicBezTo>
                <a:cubicBezTo>
                  <a:pt x="1885119" y="87801"/>
                  <a:pt x="1895421" y="96383"/>
                  <a:pt x="1902290" y="99816"/>
                </a:cubicBezTo>
                <a:cubicBezTo>
                  <a:pt x="1965821" y="68922"/>
                  <a:pt x="2015616" y="111830"/>
                  <a:pt x="2061977" y="139291"/>
                </a:cubicBezTo>
                <a:cubicBezTo>
                  <a:pt x="2120357" y="173618"/>
                  <a:pt x="2128942" y="237122"/>
                  <a:pt x="2132376" y="310924"/>
                </a:cubicBezTo>
                <a:cubicBezTo>
                  <a:pt x="2163283" y="286896"/>
                  <a:pt x="2185605" y="268016"/>
                  <a:pt x="2207927" y="247420"/>
                </a:cubicBezTo>
                <a:cubicBezTo>
                  <a:pt x="2223380" y="233689"/>
                  <a:pt x="2237117" y="216526"/>
                  <a:pt x="2250853" y="199363"/>
                </a:cubicBezTo>
                <a:cubicBezTo>
                  <a:pt x="2269741" y="177050"/>
                  <a:pt x="2288629" y="156454"/>
                  <a:pt x="2322970" y="168469"/>
                </a:cubicBezTo>
                <a:cubicBezTo>
                  <a:pt x="2360745" y="223391"/>
                  <a:pt x="2365897" y="288612"/>
                  <a:pt x="2365897" y="353833"/>
                </a:cubicBezTo>
                <a:cubicBezTo>
                  <a:pt x="2365897" y="384727"/>
                  <a:pt x="2365897" y="417337"/>
                  <a:pt x="2367614" y="449947"/>
                </a:cubicBezTo>
                <a:cubicBezTo>
                  <a:pt x="2369331" y="489423"/>
                  <a:pt x="2360745" y="525466"/>
                  <a:pt x="2326404" y="561509"/>
                </a:cubicBezTo>
                <a:cubicBezTo>
                  <a:pt x="2393370" y="602701"/>
                  <a:pt x="2458618" y="643893"/>
                  <a:pt x="2523866" y="686801"/>
                </a:cubicBezTo>
                <a:cubicBezTo>
                  <a:pt x="2518715" y="691950"/>
                  <a:pt x="2513564" y="695383"/>
                  <a:pt x="2511847" y="697099"/>
                </a:cubicBezTo>
                <a:cubicBezTo>
                  <a:pt x="2518715" y="703965"/>
                  <a:pt x="2532452" y="714263"/>
                  <a:pt x="2530735" y="719411"/>
                </a:cubicBezTo>
                <a:cubicBezTo>
                  <a:pt x="2522149" y="738291"/>
                  <a:pt x="2511847" y="757171"/>
                  <a:pt x="2499827" y="774334"/>
                </a:cubicBezTo>
                <a:cubicBezTo>
                  <a:pt x="2492959" y="784632"/>
                  <a:pt x="2482657" y="793214"/>
                  <a:pt x="2472354" y="801795"/>
                </a:cubicBezTo>
                <a:cubicBezTo>
                  <a:pt x="2460335" y="813810"/>
                  <a:pt x="2448316" y="824108"/>
                  <a:pt x="2434579" y="832689"/>
                </a:cubicBezTo>
                <a:cubicBezTo>
                  <a:pt x="2413974" y="844704"/>
                  <a:pt x="2393370" y="853285"/>
                  <a:pt x="2371048" y="865300"/>
                </a:cubicBezTo>
                <a:cubicBezTo>
                  <a:pt x="2377916" y="875598"/>
                  <a:pt x="2381350" y="884179"/>
                  <a:pt x="2386501" y="885896"/>
                </a:cubicBezTo>
                <a:cubicBezTo>
                  <a:pt x="2463769" y="897910"/>
                  <a:pt x="2499827" y="947684"/>
                  <a:pt x="2508413" y="1023202"/>
                </a:cubicBezTo>
                <a:cubicBezTo>
                  <a:pt x="2513564" y="1062678"/>
                  <a:pt x="2523866" y="1100437"/>
                  <a:pt x="2532452" y="1143345"/>
                </a:cubicBezTo>
                <a:cubicBezTo>
                  <a:pt x="2553056" y="1134764"/>
                  <a:pt x="2570227" y="1126182"/>
                  <a:pt x="2587398" y="1119317"/>
                </a:cubicBezTo>
                <a:cubicBezTo>
                  <a:pt x="2613154" y="1107303"/>
                  <a:pt x="2625173" y="1115884"/>
                  <a:pt x="2618305" y="1141629"/>
                </a:cubicBezTo>
                <a:cubicBezTo>
                  <a:pt x="2602851" y="1196552"/>
                  <a:pt x="2587398" y="1251474"/>
                  <a:pt x="2566793" y="1302964"/>
                </a:cubicBezTo>
                <a:cubicBezTo>
                  <a:pt x="2529017" y="1393930"/>
                  <a:pt x="2486091" y="1483179"/>
                  <a:pt x="2460335" y="1579294"/>
                </a:cubicBezTo>
                <a:cubicBezTo>
                  <a:pt x="2451750" y="1611904"/>
                  <a:pt x="2448316" y="1646231"/>
                  <a:pt x="2438013" y="1675408"/>
                </a:cubicBezTo>
                <a:cubicBezTo>
                  <a:pt x="2419125" y="1730331"/>
                  <a:pt x="2391653" y="1781821"/>
                  <a:pt x="2367614" y="1835027"/>
                </a:cubicBezTo>
                <a:cubicBezTo>
                  <a:pt x="2338424" y="1895099"/>
                  <a:pt x="2295497" y="1915695"/>
                  <a:pt x="2231966" y="1900248"/>
                </a:cubicBezTo>
                <a:cubicBezTo>
                  <a:pt x="2202776" y="1893382"/>
                  <a:pt x="2178737" y="1884801"/>
                  <a:pt x="2158132" y="1919127"/>
                </a:cubicBezTo>
                <a:cubicBezTo>
                  <a:pt x="2146113" y="1938007"/>
                  <a:pt x="2120357" y="1948305"/>
                  <a:pt x="2098035" y="1958603"/>
                </a:cubicBezTo>
                <a:cubicBezTo>
                  <a:pt x="2032786" y="1991213"/>
                  <a:pt x="1969255" y="2023824"/>
                  <a:pt x="1902290" y="2053001"/>
                </a:cubicBezTo>
                <a:cubicBezTo>
                  <a:pt x="1831890" y="2083895"/>
                  <a:pt x="1759773" y="2121655"/>
                  <a:pt x="1684223" y="2138818"/>
                </a:cubicBezTo>
                <a:cubicBezTo>
                  <a:pt x="1618974" y="2150832"/>
                  <a:pt x="1550292" y="2192024"/>
                  <a:pt x="1479892" y="2152548"/>
                </a:cubicBezTo>
                <a:cubicBezTo>
                  <a:pt x="1476458" y="2150832"/>
                  <a:pt x="1471307" y="2152548"/>
                  <a:pt x="1467873" y="2154265"/>
                </a:cubicBezTo>
                <a:cubicBezTo>
                  <a:pt x="1411210" y="2185159"/>
                  <a:pt x="1404341" y="2185159"/>
                  <a:pt x="1371717" y="2137102"/>
                </a:cubicBezTo>
                <a:cubicBezTo>
                  <a:pt x="1311620" y="2166279"/>
                  <a:pt x="1258391" y="2152548"/>
                  <a:pt x="1205162" y="2116506"/>
                </a:cubicBezTo>
                <a:cubicBezTo>
                  <a:pt x="1184557" y="2102775"/>
                  <a:pt x="1155367" y="2104491"/>
                  <a:pt x="1131329" y="2094193"/>
                </a:cubicBezTo>
                <a:cubicBezTo>
                  <a:pt x="1114158" y="2087328"/>
                  <a:pt x="1100421" y="2071881"/>
                  <a:pt x="1084968" y="2061583"/>
                </a:cubicBezTo>
                <a:cubicBezTo>
                  <a:pt x="1074665" y="2053001"/>
                  <a:pt x="1062646" y="2046136"/>
                  <a:pt x="1047193" y="2037554"/>
                </a:cubicBezTo>
                <a:cubicBezTo>
                  <a:pt x="1042041" y="2022107"/>
                  <a:pt x="1033456" y="1999795"/>
                  <a:pt x="1024871" y="1972334"/>
                </a:cubicBezTo>
                <a:cubicBezTo>
                  <a:pt x="1011134" y="1982632"/>
                  <a:pt x="1002549" y="1987781"/>
                  <a:pt x="993964" y="1992930"/>
                </a:cubicBezTo>
                <a:cubicBezTo>
                  <a:pt x="988813" y="1977483"/>
                  <a:pt x="983661" y="1963752"/>
                  <a:pt x="976793" y="1946589"/>
                </a:cubicBezTo>
                <a:cubicBezTo>
                  <a:pt x="969925" y="1950021"/>
                  <a:pt x="963057" y="1955170"/>
                  <a:pt x="954471" y="1958603"/>
                </a:cubicBezTo>
                <a:cubicBezTo>
                  <a:pt x="949320" y="1925993"/>
                  <a:pt x="926998" y="1922560"/>
                  <a:pt x="902959" y="1922560"/>
                </a:cubicBezTo>
                <a:cubicBezTo>
                  <a:pt x="885789" y="1924276"/>
                  <a:pt x="870335" y="1922560"/>
                  <a:pt x="853165" y="1920844"/>
                </a:cubicBezTo>
                <a:cubicBezTo>
                  <a:pt x="851447" y="1920844"/>
                  <a:pt x="848013" y="1917411"/>
                  <a:pt x="848013" y="1919127"/>
                </a:cubicBezTo>
                <a:cubicBezTo>
                  <a:pt x="818823" y="1948305"/>
                  <a:pt x="791350" y="1910546"/>
                  <a:pt x="762160" y="1915695"/>
                </a:cubicBezTo>
                <a:cubicBezTo>
                  <a:pt x="744989" y="1919127"/>
                  <a:pt x="726102" y="1910546"/>
                  <a:pt x="698629" y="1907113"/>
                </a:cubicBezTo>
                <a:cubicBezTo>
                  <a:pt x="684892" y="1895099"/>
                  <a:pt x="662571" y="1876219"/>
                  <a:pt x="638532" y="1855623"/>
                </a:cubicBezTo>
                <a:cubicBezTo>
                  <a:pt x="628229" y="1872786"/>
                  <a:pt x="623078" y="1879652"/>
                  <a:pt x="616210" y="1891666"/>
                </a:cubicBezTo>
                <a:cubicBezTo>
                  <a:pt x="600756" y="1879652"/>
                  <a:pt x="587020" y="1867637"/>
                  <a:pt x="569849" y="1853907"/>
                </a:cubicBezTo>
                <a:cubicBezTo>
                  <a:pt x="564698" y="1862488"/>
                  <a:pt x="559547" y="1869354"/>
                  <a:pt x="550961" y="1879652"/>
                </a:cubicBezTo>
                <a:cubicBezTo>
                  <a:pt x="544093" y="1869354"/>
                  <a:pt x="537225" y="1860772"/>
                  <a:pt x="530357" y="1850474"/>
                </a:cubicBezTo>
                <a:cubicBezTo>
                  <a:pt x="514903" y="1853907"/>
                  <a:pt x="497733" y="1857339"/>
                  <a:pt x="477128" y="1862488"/>
                </a:cubicBezTo>
                <a:cubicBezTo>
                  <a:pt x="475411" y="1836744"/>
                  <a:pt x="473694" y="1814431"/>
                  <a:pt x="473694" y="1786970"/>
                </a:cubicBezTo>
                <a:cubicBezTo>
                  <a:pt x="465109" y="1781821"/>
                  <a:pt x="454806" y="1776672"/>
                  <a:pt x="441069" y="1769807"/>
                </a:cubicBezTo>
                <a:cubicBezTo>
                  <a:pt x="439353" y="1774956"/>
                  <a:pt x="435918" y="1781821"/>
                  <a:pt x="430767" y="1793835"/>
                </a:cubicBezTo>
                <a:cubicBezTo>
                  <a:pt x="418748" y="1771523"/>
                  <a:pt x="408445" y="1754360"/>
                  <a:pt x="396426" y="1732047"/>
                </a:cubicBezTo>
                <a:cubicBezTo>
                  <a:pt x="387841" y="1747494"/>
                  <a:pt x="379255" y="1761225"/>
                  <a:pt x="372387" y="1774956"/>
                </a:cubicBezTo>
                <a:cubicBezTo>
                  <a:pt x="341480" y="1745778"/>
                  <a:pt x="344914" y="1733764"/>
                  <a:pt x="399860" y="1701153"/>
                </a:cubicBezTo>
                <a:cubicBezTo>
                  <a:pt x="392992" y="1675408"/>
                  <a:pt x="387841" y="1651380"/>
                  <a:pt x="380972" y="1623918"/>
                </a:cubicBezTo>
                <a:cubicBezTo>
                  <a:pt x="382689" y="1623918"/>
                  <a:pt x="375821" y="1623918"/>
                  <a:pt x="365519" y="1625635"/>
                </a:cubicBezTo>
                <a:cubicBezTo>
                  <a:pt x="355217" y="1587875"/>
                  <a:pt x="343197" y="1550116"/>
                  <a:pt x="331177" y="1508924"/>
                </a:cubicBezTo>
                <a:cubicBezTo>
                  <a:pt x="322592" y="1515789"/>
                  <a:pt x="317441" y="1519222"/>
                  <a:pt x="305421" y="1527804"/>
                </a:cubicBezTo>
                <a:cubicBezTo>
                  <a:pt x="296836" y="1503775"/>
                  <a:pt x="288251" y="1479747"/>
                  <a:pt x="279665" y="1457434"/>
                </a:cubicBezTo>
                <a:cubicBezTo>
                  <a:pt x="283100" y="1455718"/>
                  <a:pt x="286534" y="1454002"/>
                  <a:pt x="289968" y="1452285"/>
                </a:cubicBezTo>
                <a:cubicBezTo>
                  <a:pt x="296836" y="1466016"/>
                  <a:pt x="303705" y="1478030"/>
                  <a:pt x="310573" y="1490044"/>
                </a:cubicBezTo>
                <a:cubicBezTo>
                  <a:pt x="312290" y="1490044"/>
                  <a:pt x="314007" y="1490044"/>
                  <a:pt x="315724" y="1488328"/>
                </a:cubicBezTo>
                <a:cubicBezTo>
                  <a:pt x="312290" y="1454002"/>
                  <a:pt x="307139" y="1419675"/>
                  <a:pt x="301987" y="1383632"/>
                </a:cubicBezTo>
                <a:cubicBezTo>
                  <a:pt x="276231" y="1387065"/>
                  <a:pt x="255627" y="1388781"/>
                  <a:pt x="228154" y="1392214"/>
                </a:cubicBezTo>
                <a:cubicBezTo>
                  <a:pt x="228154" y="1368185"/>
                  <a:pt x="228154" y="1344156"/>
                  <a:pt x="228154" y="1316695"/>
                </a:cubicBezTo>
                <a:cubicBezTo>
                  <a:pt x="217851" y="1311546"/>
                  <a:pt x="202398" y="1302964"/>
                  <a:pt x="185227" y="1292666"/>
                </a:cubicBezTo>
                <a:cubicBezTo>
                  <a:pt x="183510" y="1299532"/>
                  <a:pt x="180076" y="1306397"/>
                  <a:pt x="171491" y="1320128"/>
                </a:cubicBezTo>
                <a:cubicBezTo>
                  <a:pt x="156037" y="1296099"/>
                  <a:pt x="144018" y="1275503"/>
                  <a:pt x="130281" y="1253191"/>
                </a:cubicBezTo>
                <a:cubicBezTo>
                  <a:pt x="118262" y="1266921"/>
                  <a:pt x="107959" y="1282368"/>
                  <a:pt x="95940" y="1297815"/>
                </a:cubicBezTo>
                <a:cubicBezTo>
                  <a:pt x="71901" y="1273787"/>
                  <a:pt x="68467" y="1256623"/>
                  <a:pt x="90789" y="1239460"/>
                </a:cubicBezTo>
                <a:cubicBezTo>
                  <a:pt x="97657" y="1234311"/>
                  <a:pt x="109677" y="1229162"/>
                  <a:pt x="119979" y="1229162"/>
                </a:cubicBezTo>
                <a:cubicBezTo>
                  <a:pt x="154320" y="1227446"/>
                  <a:pt x="149169" y="1205133"/>
                  <a:pt x="145735" y="1182821"/>
                </a:cubicBezTo>
                <a:cubicBezTo>
                  <a:pt x="145735" y="1172523"/>
                  <a:pt x="145735" y="1163941"/>
                  <a:pt x="145735" y="1148494"/>
                </a:cubicBezTo>
                <a:cubicBezTo>
                  <a:pt x="131998" y="1146778"/>
                  <a:pt x="114827" y="1145062"/>
                  <a:pt x="95940" y="1143345"/>
                </a:cubicBezTo>
                <a:cubicBezTo>
                  <a:pt x="83921" y="1107303"/>
                  <a:pt x="71901" y="1066111"/>
                  <a:pt x="58165" y="1023202"/>
                </a:cubicBezTo>
                <a:cubicBezTo>
                  <a:pt x="47862" y="1030068"/>
                  <a:pt x="39277" y="1035217"/>
                  <a:pt x="28975" y="1040366"/>
                </a:cubicBezTo>
                <a:cubicBezTo>
                  <a:pt x="13521" y="1018053"/>
                  <a:pt x="-12235" y="999174"/>
                  <a:pt x="6653" y="959698"/>
                </a:cubicBezTo>
                <a:cubicBezTo>
                  <a:pt x="16955" y="978578"/>
                  <a:pt x="25541" y="994025"/>
                  <a:pt x="34126" y="1007755"/>
                </a:cubicBezTo>
                <a:cubicBezTo>
                  <a:pt x="35843" y="1007755"/>
                  <a:pt x="39277" y="1007755"/>
                  <a:pt x="42711" y="1006039"/>
                </a:cubicBezTo>
                <a:cubicBezTo>
                  <a:pt x="39277" y="995741"/>
                  <a:pt x="35843" y="987159"/>
                  <a:pt x="35843" y="976861"/>
                </a:cubicBezTo>
                <a:cubicBezTo>
                  <a:pt x="35843" y="963131"/>
                  <a:pt x="32409" y="947684"/>
                  <a:pt x="37560" y="935669"/>
                </a:cubicBezTo>
                <a:cubicBezTo>
                  <a:pt x="40994" y="930520"/>
                  <a:pt x="59881" y="930520"/>
                  <a:pt x="71901" y="932237"/>
                </a:cubicBezTo>
                <a:cubicBezTo>
                  <a:pt x="111393" y="939102"/>
                  <a:pt x="150886" y="949400"/>
                  <a:pt x="192095" y="957982"/>
                </a:cubicBezTo>
                <a:cubicBezTo>
                  <a:pt x="252193" y="969996"/>
                  <a:pt x="265929" y="957982"/>
                  <a:pt x="264212" y="896194"/>
                </a:cubicBezTo>
                <a:cubicBezTo>
                  <a:pt x="264212" y="891045"/>
                  <a:pt x="267646" y="885896"/>
                  <a:pt x="271080" y="873881"/>
                </a:cubicBezTo>
                <a:cubicBezTo>
                  <a:pt x="255627" y="872165"/>
                  <a:pt x="241890" y="870449"/>
                  <a:pt x="224719" y="867016"/>
                </a:cubicBezTo>
                <a:cubicBezTo>
                  <a:pt x="216134" y="832689"/>
                  <a:pt x="205832" y="791497"/>
                  <a:pt x="195529" y="748589"/>
                </a:cubicBezTo>
                <a:cubicBezTo>
                  <a:pt x="185227" y="755454"/>
                  <a:pt x="178359" y="760603"/>
                  <a:pt x="168057" y="769185"/>
                </a:cubicBezTo>
                <a:cubicBezTo>
                  <a:pt x="159471" y="743440"/>
                  <a:pt x="150886" y="719411"/>
                  <a:pt x="144018" y="697099"/>
                </a:cubicBezTo>
                <a:cubicBezTo>
                  <a:pt x="147452" y="695383"/>
                  <a:pt x="150886" y="693667"/>
                  <a:pt x="154320" y="691950"/>
                </a:cubicBezTo>
                <a:cubicBezTo>
                  <a:pt x="161188" y="705681"/>
                  <a:pt x="169773" y="717695"/>
                  <a:pt x="176642" y="731426"/>
                </a:cubicBezTo>
                <a:cubicBezTo>
                  <a:pt x="178359" y="729709"/>
                  <a:pt x="180076" y="729709"/>
                  <a:pt x="183510" y="729709"/>
                </a:cubicBezTo>
                <a:cubicBezTo>
                  <a:pt x="180076" y="719411"/>
                  <a:pt x="176642" y="710830"/>
                  <a:pt x="176642" y="700532"/>
                </a:cubicBezTo>
                <a:cubicBezTo>
                  <a:pt x="176642" y="686801"/>
                  <a:pt x="176642" y="671354"/>
                  <a:pt x="183510" y="659340"/>
                </a:cubicBezTo>
                <a:cubicBezTo>
                  <a:pt x="185227" y="654191"/>
                  <a:pt x="205832" y="657624"/>
                  <a:pt x="216134" y="661056"/>
                </a:cubicBezTo>
                <a:cubicBezTo>
                  <a:pt x="240173" y="666205"/>
                  <a:pt x="262495" y="673071"/>
                  <a:pt x="284817" y="678220"/>
                </a:cubicBezTo>
                <a:cubicBezTo>
                  <a:pt x="286534" y="673071"/>
                  <a:pt x="289968" y="671354"/>
                  <a:pt x="289968" y="669638"/>
                </a:cubicBezTo>
                <a:cubicBezTo>
                  <a:pt x="283100" y="623297"/>
                  <a:pt x="283100" y="623297"/>
                  <a:pt x="331177" y="607850"/>
                </a:cubicBezTo>
                <a:cubicBezTo>
                  <a:pt x="348348" y="600985"/>
                  <a:pt x="365519" y="564941"/>
                  <a:pt x="358651" y="540913"/>
                </a:cubicBezTo>
                <a:cubicBezTo>
                  <a:pt x="355217" y="532331"/>
                  <a:pt x="339763" y="527182"/>
                  <a:pt x="326026" y="516884"/>
                </a:cubicBezTo>
                <a:cubicBezTo>
                  <a:pt x="326026" y="485990"/>
                  <a:pt x="326026" y="448231"/>
                  <a:pt x="326026" y="405323"/>
                </a:cubicBezTo>
                <a:cubicBezTo>
                  <a:pt x="315724" y="408755"/>
                  <a:pt x="308856" y="410472"/>
                  <a:pt x="296836" y="413904"/>
                </a:cubicBezTo>
                <a:cubicBezTo>
                  <a:pt x="296836" y="389876"/>
                  <a:pt x="296836" y="364131"/>
                  <a:pt x="296836" y="340102"/>
                </a:cubicBezTo>
                <a:cubicBezTo>
                  <a:pt x="298553" y="340102"/>
                  <a:pt x="301987" y="340102"/>
                  <a:pt x="303705" y="340102"/>
                </a:cubicBezTo>
                <a:cubicBezTo>
                  <a:pt x="305421" y="352116"/>
                  <a:pt x="308856" y="365847"/>
                  <a:pt x="312290" y="377861"/>
                </a:cubicBezTo>
                <a:cubicBezTo>
                  <a:pt x="314007" y="377861"/>
                  <a:pt x="317441" y="377861"/>
                  <a:pt x="319158" y="377861"/>
                </a:cubicBezTo>
                <a:cubicBezTo>
                  <a:pt x="319158" y="367563"/>
                  <a:pt x="317441" y="357265"/>
                  <a:pt x="319158" y="346967"/>
                </a:cubicBezTo>
                <a:cubicBezTo>
                  <a:pt x="322592" y="334953"/>
                  <a:pt x="326026" y="321222"/>
                  <a:pt x="332895" y="312641"/>
                </a:cubicBezTo>
                <a:cubicBezTo>
                  <a:pt x="338046" y="309208"/>
                  <a:pt x="353499" y="316073"/>
                  <a:pt x="363802" y="319506"/>
                </a:cubicBezTo>
                <a:cubicBezTo>
                  <a:pt x="427333" y="348684"/>
                  <a:pt x="489147" y="377861"/>
                  <a:pt x="552679" y="405323"/>
                </a:cubicBezTo>
                <a:cubicBezTo>
                  <a:pt x="561264" y="408755"/>
                  <a:pt x="571566" y="405323"/>
                  <a:pt x="590454" y="405323"/>
                </a:cubicBezTo>
                <a:cubicBezTo>
                  <a:pt x="575000" y="388159"/>
                  <a:pt x="566415" y="377861"/>
                  <a:pt x="557830" y="367563"/>
                </a:cubicBezTo>
                <a:cubicBezTo>
                  <a:pt x="552679" y="372712"/>
                  <a:pt x="549245" y="377861"/>
                  <a:pt x="538942" y="388159"/>
                </a:cubicBezTo>
                <a:cubicBezTo>
                  <a:pt x="535508" y="364131"/>
                  <a:pt x="532074" y="345251"/>
                  <a:pt x="526923" y="322939"/>
                </a:cubicBezTo>
                <a:cubicBezTo>
                  <a:pt x="514903" y="336669"/>
                  <a:pt x="504601" y="350400"/>
                  <a:pt x="494299" y="360698"/>
                </a:cubicBezTo>
                <a:cubicBezTo>
                  <a:pt x="480562" y="317790"/>
                  <a:pt x="483996" y="321222"/>
                  <a:pt x="528640" y="295477"/>
                </a:cubicBezTo>
                <a:cubicBezTo>
                  <a:pt x="545810" y="285179"/>
                  <a:pt x="549245" y="250853"/>
                  <a:pt x="556113" y="226824"/>
                </a:cubicBezTo>
                <a:cubicBezTo>
                  <a:pt x="557830" y="223391"/>
                  <a:pt x="538942" y="216526"/>
                  <a:pt x="526923" y="207944"/>
                </a:cubicBezTo>
                <a:cubicBezTo>
                  <a:pt x="526923" y="175334"/>
                  <a:pt x="526923" y="137575"/>
                  <a:pt x="526923" y="98099"/>
                </a:cubicBezTo>
                <a:cubicBezTo>
                  <a:pt x="496015" y="101532"/>
                  <a:pt x="487430" y="75787"/>
                  <a:pt x="506318" y="27730"/>
                </a:cubicBezTo>
                <a:cubicBezTo>
                  <a:pt x="509752" y="44893"/>
                  <a:pt x="511469" y="55191"/>
                  <a:pt x="514903" y="67205"/>
                </a:cubicBezTo>
                <a:cubicBezTo>
                  <a:pt x="516620" y="67205"/>
                  <a:pt x="520055" y="68922"/>
                  <a:pt x="521771" y="68922"/>
                </a:cubicBezTo>
                <a:cubicBezTo>
                  <a:pt x="521771" y="56907"/>
                  <a:pt x="520055" y="46609"/>
                  <a:pt x="521771" y="36311"/>
                </a:cubicBezTo>
                <a:cubicBezTo>
                  <a:pt x="525205" y="24297"/>
                  <a:pt x="530357" y="10566"/>
                  <a:pt x="537225" y="26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>
            <a:spLocks noGrp="1"/>
          </p:cNvSpPr>
          <p:nvPr>
            <p:ph type="pic" sz="quarter" idx="10"/>
          </p:nvPr>
        </p:nvSpPr>
        <p:spPr>
          <a:xfrm>
            <a:off x="2652485" y="1194530"/>
            <a:ext cx="6868969" cy="2326422"/>
          </a:xfrm>
          <a:custGeom>
            <a:avLst/>
            <a:gdLst>
              <a:gd name="connsiteX0" fmla="*/ 1728323 w 6868969"/>
              <a:gd name="connsiteY0" fmla="*/ 1094537 h 2326422"/>
              <a:gd name="connsiteX1" fmla="*/ 1732409 w 6868969"/>
              <a:gd name="connsiteY1" fmla="*/ 1105439 h 2326422"/>
              <a:gd name="connsiteX2" fmla="*/ 1729360 w 6868969"/>
              <a:gd name="connsiteY2" fmla="*/ 1105439 h 2326422"/>
              <a:gd name="connsiteX3" fmla="*/ 2841126 w 6868969"/>
              <a:gd name="connsiteY3" fmla="*/ 42152 h 2326422"/>
              <a:gd name="connsiteX4" fmla="*/ 3043872 w 6868969"/>
              <a:gd name="connsiteY4" fmla="*/ 51255 h 2326422"/>
              <a:gd name="connsiteX5" fmla="*/ 3108854 w 6868969"/>
              <a:gd name="connsiteY5" fmla="*/ 53856 h 2326422"/>
              <a:gd name="connsiteX6" fmla="*/ 3150443 w 6868969"/>
              <a:gd name="connsiteY6" fmla="*/ 78564 h 2326422"/>
              <a:gd name="connsiteX7" fmla="*/ 3172537 w 6868969"/>
              <a:gd name="connsiteY7" fmla="*/ 96770 h 2326422"/>
              <a:gd name="connsiteX8" fmla="*/ 3201130 w 6868969"/>
              <a:gd name="connsiteY8" fmla="*/ 116276 h 2326422"/>
              <a:gd name="connsiteX9" fmla="*/ 3236220 w 6868969"/>
              <a:gd name="connsiteY9" fmla="*/ 124078 h 2326422"/>
              <a:gd name="connsiteX10" fmla="*/ 3273910 w 6868969"/>
              <a:gd name="connsiteY10" fmla="*/ 156588 h 2326422"/>
              <a:gd name="connsiteX11" fmla="*/ 3324597 w 6868969"/>
              <a:gd name="connsiteY11" fmla="*/ 179996 h 2326422"/>
              <a:gd name="connsiteX12" fmla="*/ 3507848 w 6868969"/>
              <a:gd name="connsiteY12" fmla="*/ 316538 h 2326422"/>
              <a:gd name="connsiteX13" fmla="*/ 3555935 w 6868969"/>
              <a:gd name="connsiteY13" fmla="*/ 371156 h 2326422"/>
              <a:gd name="connsiteX14" fmla="*/ 3591025 w 6868969"/>
              <a:gd name="connsiteY14" fmla="*/ 398464 h 2326422"/>
              <a:gd name="connsiteX15" fmla="*/ 3617018 w 6868969"/>
              <a:gd name="connsiteY15" fmla="*/ 438777 h 2326422"/>
              <a:gd name="connsiteX16" fmla="*/ 3619618 w 6868969"/>
              <a:gd name="connsiteY16" fmla="*/ 443978 h 2326422"/>
              <a:gd name="connsiteX17" fmla="*/ 3679402 w 6868969"/>
              <a:gd name="connsiteY17" fmla="*/ 490793 h 2326422"/>
              <a:gd name="connsiteX18" fmla="*/ 3692398 w 6868969"/>
              <a:gd name="connsiteY18" fmla="*/ 508999 h 2326422"/>
              <a:gd name="connsiteX19" fmla="*/ 3719691 w 6868969"/>
              <a:gd name="connsiteY19" fmla="*/ 540209 h 2326422"/>
              <a:gd name="connsiteX20" fmla="*/ 3732687 w 6868969"/>
              <a:gd name="connsiteY20" fmla="*/ 551912 h 2326422"/>
              <a:gd name="connsiteX21" fmla="*/ 3776876 w 6868969"/>
              <a:gd name="connsiteY21" fmla="*/ 572719 h 2326422"/>
              <a:gd name="connsiteX22" fmla="*/ 3802869 w 6868969"/>
              <a:gd name="connsiteY22" fmla="*/ 554513 h 2326422"/>
              <a:gd name="connsiteX23" fmla="*/ 3839259 w 6868969"/>
              <a:gd name="connsiteY23" fmla="*/ 529805 h 2326422"/>
              <a:gd name="connsiteX24" fmla="*/ 3860053 w 6868969"/>
              <a:gd name="connsiteY24" fmla="*/ 507698 h 2326422"/>
              <a:gd name="connsiteX25" fmla="*/ 3892545 w 6868969"/>
              <a:gd name="connsiteY25" fmla="*/ 495995 h 2326422"/>
              <a:gd name="connsiteX26" fmla="*/ 3896444 w 6868969"/>
              <a:gd name="connsiteY26" fmla="*/ 459583 h 2326422"/>
              <a:gd name="connsiteX27" fmla="*/ 3917238 w 6868969"/>
              <a:gd name="connsiteY27" fmla="*/ 429674 h 2326422"/>
              <a:gd name="connsiteX28" fmla="*/ 3962726 w 6868969"/>
              <a:gd name="connsiteY28" fmla="*/ 434876 h 2326422"/>
              <a:gd name="connsiteX29" fmla="*/ 3954928 w 6868969"/>
              <a:gd name="connsiteY29" fmla="*/ 410168 h 2326422"/>
              <a:gd name="connsiteX30" fmla="*/ 3962726 w 6868969"/>
              <a:gd name="connsiteY30" fmla="*/ 393262 h 2326422"/>
              <a:gd name="connsiteX31" fmla="*/ 3993917 w 6868969"/>
              <a:gd name="connsiteY31" fmla="*/ 363353 h 2326422"/>
              <a:gd name="connsiteX32" fmla="*/ 4040705 w 6868969"/>
              <a:gd name="connsiteY32" fmla="*/ 325641 h 2326422"/>
              <a:gd name="connsiteX33" fmla="*/ 4126482 w 6868969"/>
              <a:gd name="connsiteY33" fmla="*/ 271024 h 2326422"/>
              <a:gd name="connsiteX34" fmla="*/ 4140778 w 6868969"/>
              <a:gd name="connsiteY34" fmla="*/ 260621 h 2326422"/>
              <a:gd name="connsiteX35" fmla="*/ 4173269 w 6868969"/>
              <a:gd name="connsiteY35" fmla="*/ 225510 h 2326422"/>
              <a:gd name="connsiteX36" fmla="*/ 4183667 w 6868969"/>
              <a:gd name="connsiteY36" fmla="*/ 200802 h 2326422"/>
              <a:gd name="connsiteX37" fmla="*/ 4208360 w 6868969"/>
              <a:gd name="connsiteY37" fmla="*/ 189099 h 2326422"/>
              <a:gd name="connsiteX38" fmla="*/ 4201862 w 6868969"/>
              <a:gd name="connsiteY38" fmla="*/ 161790 h 2326422"/>
              <a:gd name="connsiteX39" fmla="*/ 4190165 w 6868969"/>
              <a:gd name="connsiteY39" fmla="*/ 134481 h 2326422"/>
              <a:gd name="connsiteX40" fmla="*/ 4168071 w 6868969"/>
              <a:gd name="connsiteY40" fmla="*/ 91568 h 2326422"/>
              <a:gd name="connsiteX41" fmla="*/ 4164172 w 6868969"/>
              <a:gd name="connsiteY41" fmla="*/ 69461 h 2326422"/>
              <a:gd name="connsiteX42" fmla="*/ 4261646 w 6868969"/>
              <a:gd name="connsiteY42" fmla="*/ 60358 h 2326422"/>
              <a:gd name="connsiteX43" fmla="*/ 4294137 w 6868969"/>
              <a:gd name="connsiteY43" fmla="*/ 116276 h 2326422"/>
              <a:gd name="connsiteX44" fmla="*/ 4266844 w 6868969"/>
              <a:gd name="connsiteY44" fmla="*/ 310036 h 2326422"/>
              <a:gd name="connsiteX45" fmla="*/ 4227855 w 6868969"/>
              <a:gd name="connsiteY45" fmla="*/ 350349 h 2326422"/>
              <a:gd name="connsiteX46" fmla="*/ 4204461 w 6868969"/>
              <a:gd name="connsiteY46" fmla="*/ 403666 h 2326422"/>
              <a:gd name="connsiteX47" fmla="*/ 4152475 w 6868969"/>
              <a:gd name="connsiteY47" fmla="*/ 456982 h 2326422"/>
              <a:gd name="connsiteX48" fmla="*/ 4113485 w 6868969"/>
              <a:gd name="connsiteY48" fmla="*/ 546711 h 2326422"/>
              <a:gd name="connsiteX49" fmla="*/ 4073196 w 6868969"/>
              <a:gd name="connsiteY49" fmla="*/ 593525 h 2326422"/>
              <a:gd name="connsiteX50" fmla="*/ 4056301 w 6868969"/>
              <a:gd name="connsiteY50" fmla="*/ 607830 h 2326422"/>
              <a:gd name="connsiteX51" fmla="*/ 3962726 w 6868969"/>
              <a:gd name="connsiteY51" fmla="*/ 766479 h 2326422"/>
              <a:gd name="connsiteX52" fmla="*/ 3958827 w 6868969"/>
              <a:gd name="connsiteY52" fmla="*/ 795088 h 2326422"/>
              <a:gd name="connsiteX53" fmla="*/ 3941931 w 6868969"/>
              <a:gd name="connsiteY53" fmla="*/ 848405 h 2326422"/>
              <a:gd name="connsiteX54" fmla="*/ 3869151 w 6868969"/>
              <a:gd name="connsiteY54" fmla="*/ 925129 h 2326422"/>
              <a:gd name="connsiteX55" fmla="*/ 3759980 w 6868969"/>
              <a:gd name="connsiteY55" fmla="*/ 1091581 h 2326422"/>
              <a:gd name="connsiteX56" fmla="*/ 3684600 w 6868969"/>
              <a:gd name="connsiteY56" fmla="*/ 1190412 h 2326422"/>
              <a:gd name="connsiteX57" fmla="*/ 3630015 w 6868969"/>
              <a:gd name="connsiteY57" fmla="*/ 1285342 h 2326422"/>
              <a:gd name="connsiteX58" fmla="*/ 3606621 w 6868969"/>
              <a:gd name="connsiteY58" fmla="*/ 1308749 h 2326422"/>
              <a:gd name="connsiteX59" fmla="*/ 3591025 w 6868969"/>
              <a:gd name="connsiteY59" fmla="*/ 1332157 h 2326422"/>
              <a:gd name="connsiteX60" fmla="*/ 3559834 w 6868969"/>
              <a:gd name="connsiteY60" fmla="*/ 1375070 h 2326422"/>
              <a:gd name="connsiteX61" fmla="*/ 3514346 w 6868969"/>
              <a:gd name="connsiteY61" fmla="*/ 1445292 h 2326422"/>
              <a:gd name="connsiteX62" fmla="*/ 3494851 w 6868969"/>
              <a:gd name="connsiteY62" fmla="*/ 1477802 h 2326422"/>
              <a:gd name="connsiteX63" fmla="*/ 3450663 w 6868969"/>
              <a:gd name="connsiteY63" fmla="*/ 1550625 h 2326422"/>
              <a:gd name="connsiteX64" fmla="*/ 3398677 w 6868969"/>
              <a:gd name="connsiteY64" fmla="*/ 1642954 h 2326422"/>
              <a:gd name="connsiteX65" fmla="*/ 3390879 w 6868969"/>
              <a:gd name="connsiteY65" fmla="*/ 1654658 h 2326422"/>
              <a:gd name="connsiteX66" fmla="*/ 3347990 w 6868969"/>
              <a:gd name="connsiteY66" fmla="*/ 1719678 h 2326422"/>
              <a:gd name="connsiteX67" fmla="*/ 3296004 w 6868969"/>
              <a:gd name="connsiteY67" fmla="*/ 1808106 h 2326422"/>
              <a:gd name="connsiteX68" fmla="*/ 3242719 w 6868969"/>
              <a:gd name="connsiteY68" fmla="*/ 1893933 h 2326422"/>
              <a:gd name="connsiteX69" fmla="*/ 3236220 w 6868969"/>
              <a:gd name="connsiteY69" fmla="*/ 1903036 h 2326422"/>
              <a:gd name="connsiteX70" fmla="*/ 3185534 w 6868969"/>
              <a:gd name="connsiteY70" fmla="*/ 1968056 h 2326422"/>
              <a:gd name="connsiteX71" fmla="*/ 3155642 w 6868969"/>
              <a:gd name="connsiteY71" fmla="*/ 2027875 h 2326422"/>
              <a:gd name="connsiteX72" fmla="*/ 3120551 w 6868969"/>
              <a:gd name="connsiteY72" fmla="*/ 2059084 h 2326422"/>
              <a:gd name="connsiteX73" fmla="*/ 3111454 w 6868969"/>
              <a:gd name="connsiteY73" fmla="*/ 2062986 h 2326422"/>
              <a:gd name="connsiteX74" fmla="*/ 3120551 w 6868969"/>
              <a:gd name="connsiteY74" fmla="*/ 2079891 h 2326422"/>
              <a:gd name="connsiteX75" fmla="*/ 3093259 w 6868969"/>
              <a:gd name="connsiteY75" fmla="*/ 2107200 h 2326422"/>
              <a:gd name="connsiteX76" fmla="*/ 3103656 w 6868969"/>
              <a:gd name="connsiteY76" fmla="*/ 2118903 h 2326422"/>
              <a:gd name="connsiteX77" fmla="*/ 3056868 w 6868969"/>
              <a:gd name="connsiteY77" fmla="*/ 2187825 h 2326422"/>
              <a:gd name="connsiteX78" fmla="*/ 2972391 w 6868969"/>
              <a:gd name="connsiteY78" fmla="*/ 2284055 h 2326422"/>
              <a:gd name="connsiteX79" fmla="*/ 2952896 w 6868969"/>
              <a:gd name="connsiteY79" fmla="*/ 2285355 h 2326422"/>
              <a:gd name="connsiteX80" fmla="*/ 2573398 w 6868969"/>
              <a:gd name="connsiteY80" fmla="*/ 1975858 h 2326422"/>
              <a:gd name="connsiteX81" fmla="*/ 2577297 w 6868969"/>
              <a:gd name="connsiteY81" fmla="*/ 1966756 h 2326422"/>
              <a:gd name="connsiteX82" fmla="*/ 2646178 w 6868969"/>
              <a:gd name="connsiteY82" fmla="*/ 1997965 h 2326422"/>
              <a:gd name="connsiteX83" fmla="*/ 2642279 w 6868969"/>
              <a:gd name="connsiteY83" fmla="*/ 1947249 h 2326422"/>
              <a:gd name="connsiteX84" fmla="*/ 2652677 w 6868969"/>
              <a:gd name="connsiteY84" fmla="*/ 1940747 h 2326422"/>
              <a:gd name="connsiteX85" fmla="*/ 2643579 w 6868969"/>
              <a:gd name="connsiteY85" fmla="*/ 1918640 h 2326422"/>
              <a:gd name="connsiteX86" fmla="*/ 2690366 w 6868969"/>
              <a:gd name="connsiteY86" fmla="*/ 1912138 h 2326422"/>
              <a:gd name="connsiteX87" fmla="*/ 2637081 w 6868969"/>
              <a:gd name="connsiteY87" fmla="*/ 1848418 h 2326422"/>
              <a:gd name="connsiteX88" fmla="*/ 2705962 w 6868969"/>
              <a:gd name="connsiteY88" fmla="*/ 1867925 h 2326422"/>
              <a:gd name="connsiteX89" fmla="*/ 2790440 w 6868969"/>
              <a:gd name="connsiteY89" fmla="*/ 1853620 h 2326422"/>
              <a:gd name="connsiteX90" fmla="*/ 2824231 w 6868969"/>
              <a:gd name="connsiteY90" fmla="*/ 1895233 h 2326422"/>
              <a:gd name="connsiteX91" fmla="*/ 2822931 w 6868969"/>
              <a:gd name="connsiteY91" fmla="*/ 1856221 h 2326422"/>
              <a:gd name="connsiteX92" fmla="*/ 2796938 w 6868969"/>
              <a:gd name="connsiteY92" fmla="*/ 1834114 h 2326422"/>
              <a:gd name="connsiteX93" fmla="*/ 2830729 w 6868969"/>
              <a:gd name="connsiteY93" fmla="*/ 1819810 h 2326422"/>
              <a:gd name="connsiteX94" fmla="*/ 2855422 w 6868969"/>
              <a:gd name="connsiteY94" fmla="*/ 1800303 h 2326422"/>
              <a:gd name="connsiteX95" fmla="*/ 2876217 w 6868969"/>
              <a:gd name="connsiteY95" fmla="*/ 1799003 h 2326422"/>
              <a:gd name="connsiteX96" fmla="*/ 2895711 w 6868969"/>
              <a:gd name="connsiteY96" fmla="*/ 1810707 h 2326422"/>
              <a:gd name="connsiteX97" fmla="*/ 2916506 w 6868969"/>
              <a:gd name="connsiteY97" fmla="*/ 1792501 h 2326422"/>
              <a:gd name="connsiteX98" fmla="*/ 2902210 w 6868969"/>
              <a:gd name="connsiteY98" fmla="*/ 1771694 h 2326422"/>
              <a:gd name="connsiteX99" fmla="*/ 2865819 w 6868969"/>
              <a:gd name="connsiteY99" fmla="*/ 1746987 h 2326422"/>
              <a:gd name="connsiteX100" fmla="*/ 2863220 w 6868969"/>
              <a:gd name="connsiteY100" fmla="*/ 1748287 h 2326422"/>
              <a:gd name="connsiteX101" fmla="*/ 2838527 w 6868969"/>
              <a:gd name="connsiteY101" fmla="*/ 1757390 h 2326422"/>
              <a:gd name="connsiteX102" fmla="*/ 2838527 w 6868969"/>
              <a:gd name="connsiteY102" fmla="*/ 1740485 h 2326422"/>
              <a:gd name="connsiteX103" fmla="*/ 2865819 w 6868969"/>
              <a:gd name="connsiteY103" fmla="*/ 1728781 h 2326422"/>
              <a:gd name="connsiteX104" fmla="*/ 2902210 w 6868969"/>
              <a:gd name="connsiteY104" fmla="*/ 1741785 h 2326422"/>
              <a:gd name="connsiteX105" fmla="*/ 2907408 w 6868969"/>
              <a:gd name="connsiteY105" fmla="*/ 1736583 h 2326422"/>
              <a:gd name="connsiteX106" fmla="*/ 2877516 w 6868969"/>
              <a:gd name="connsiteY106" fmla="*/ 1672863 h 2326422"/>
              <a:gd name="connsiteX107" fmla="*/ 2890513 w 6868969"/>
              <a:gd name="connsiteY107" fmla="*/ 1654658 h 2326422"/>
              <a:gd name="connsiteX108" fmla="*/ 2930802 w 6868969"/>
              <a:gd name="connsiteY108" fmla="*/ 1629950 h 2326422"/>
              <a:gd name="connsiteX109" fmla="*/ 2963293 w 6868969"/>
              <a:gd name="connsiteY109" fmla="*/ 1633851 h 2326422"/>
              <a:gd name="connsiteX110" fmla="*/ 2972391 w 6868969"/>
              <a:gd name="connsiteY110" fmla="*/ 1653357 h 2326422"/>
              <a:gd name="connsiteX111" fmla="*/ 2980189 w 6868969"/>
              <a:gd name="connsiteY111" fmla="*/ 1654658 h 2326422"/>
              <a:gd name="connsiteX112" fmla="*/ 2993185 w 6868969"/>
              <a:gd name="connsiteY112" fmla="*/ 1598740 h 2326422"/>
              <a:gd name="connsiteX113" fmla="*/ 3030875 w 6868969"/>
              <a:gd name="connsiteY113" fmla="*/ 1577934 h 2326422"/>
              <a:gd name="connsiteX114" fmla="*/ 3008781 w 6868969"/>
              <a:gd name="connsiteY114" fmla="*/ 1620847 h 2326422"/>
              <a:gd name="connsiteX115" fmla="*/ 3011380 w 6868969"/>
              <a:gd name="connsiteY115" fmla="*/ 1627349 h 2326422"/>
              <a:gd name="connsiteX116" fmla="*/ 3030875 w 6868969"/>
              <a:gd name="connsiteY116" fmla="*/ 1619547 h 2326422"/>
              <a:gd name="connsiteX117" fmla="*/ 3085461 w 6868969"/>
              <a:gd name="connsiteY117" fmla="*/ 1570131 h 2326422"/>
              <a:gd name="connsiteX118" fmla="*/ 3106255 w 6868969"/>
              <a:gd name="connsiteY118" fmla="*/ 1589637 h 2326422"/>
              <a:gd name="connsiteX119" fmla="*/ 3129649 w 6868969"/>
              <a:gd name="connsiteY119" fmla="*/ 1583135 h 2326422"/>
              <a:gd name="connsiteX120" fmla="*/ 3121851 w 6868969"/>
              <a:gd name="connsiteY120" fmla="*/ 1546724 h 2326422"/>
              <a:gd name="connsiteX121" fmla="*/ 3151743 w 6868969"/>
              <a:gd name="connsiteY121" fmla="*/ 1553226 h 2326422"/>
              <a:gd name="connsiteX122" fmla="*/ 3163440 w 6868969"/>
              <a:gd name="connsiteY122" fmla="*/ 1527218 h 2326422"/>
              <a:gd name="connsiteX123" fmla="*/ 3141346 w 6868969"/>
              <a:gd name="connsiteY123" fmla="*/ 1501210 h 2326422"/>
              <a:gd name="connsiteX124" fmla="*/ 3103656 w 6868969"/>
              <a:gd name="connsiteY124" fmla="*/ 1505111 h 2326422"/>
              <a:gd name="connsiteX125" fmla="*/ 3116652 w 6868969"/>
              <a:gd name="connsiteY125" fmla="*/ 1451794 h 2326422"/>
              <a:gd name="connsiteX126" fmla="*/ 3099757 w 6868969"/>
              <a:gd name="connsiteY126" fmla="*/ 1404980 h 2326422"/>
              <a:gd name="connsiteX127" fmla="*/ 3075063 w 6868969"/>
              <a:gd name="connsiteY127" fmla="*/ 1367268 h 2326422"/>
              <a:gd name="connsiteX128" fmla="*/ 3114053 w 6868969"/>
              <a:gd name="connsiteY128" fmla="*/ 1342560 h 2326422"/>
              <a:gd name="connsiteX129" fmla="*/ 3121851 w 6868969"/>
              <a:gd name="connsiteY129" fmla="*/ 1369869 h 2326422"/>
              <a:gd name="connsiteX130" fmla="*/ 3145245 w 6868969"/>
              <a:gd name="connsiteY130" fmla="*/ 1395877 h 2326422"/>
              <a:gd name="connsiteX131" fmla="*/ 3167339 w 6868969"/>
              <a:gd name="connsiteY131" fmla="*/ 1380272 h 2326422"/>
              <a:gd name="connsiteX132" fmla="*/ 3184234 w 6868969"/>
              <a:gd name="connsiteY132" fmla="*/ 1402379 h 2326422"/>
              <a:gd name="connsiteX133" fmla="*/ 3190732 w 6868969"/>
              <a:gd name="connsiteY133" fmla="*/ 1399778 h 2326422"/>
              <a:gd name="connsiteX134" fmla="*/ 3182935 w 6868969"/>
              <a:gd name="connsiteY134" fmla="*/ 1368568 h 2326422"/>
              <a:gd name="connsiteX135" fmla="*/ 3185534 w 6868969"/>
              <a:gd name="connsiteY135" fmla="*/ 1362066 h 2326422"/>
              <a:gd name="connsiteX136" fmla="*/ 3207628 w 6868969"/>
              <a:gd name="connsiteY136" fmla="*/ 1377671 h 2326422"/>
              <a:gd name="connsiteX137" fmla="*/ 3236220 w 6868969"/>
              <a:gd name="connsiteY137" fmla="*/ 1378971 h 2326422"/>
              <a:gd name="connsiteX138" fmla="*/ 3264813 w 6868969"/>
              <a:gd name="connsiteY138" fmla="*/ 1310050 h 2326422"/>
              <a:gd name="connsiteX139" fmla="*/ 3242719 w 6868969"/>
              <a:gd name="connsiteY139" fmla="*/ 1312651 h 2326422"/>
              <a:gd name="connsiteX140" fmla="*/ 3206328 w 6868969"/>
              <a:gd name="connsiteY140" fmla="*/ 1238527 h 2326422"/>
              <a:gd name="connsiteX141" fmla="*/ 3218025 w 6868969"/>
              <a:gd name="connsiteY141" fmla="*/ 1215120 h 2326422"/>
              <a:gd name="connsiteX142" fmla="*/ 3264813 w 6868969"/>
              <a:gd name="connsiteY142" fmla="*/ 1209918 h 2326422"/>
              <a:gd name="connsiteX143" fmla="*/ 3250516 w 6868969"/>
              <a:gd name="connsiteY143" fmla="*/ 1211219 h 2326422"/>
              <a:gd name="connsiteX144" fmla="*/ 3231022 w 6868969"/>
              <a:gd name="connsiteY144" fmla="*/ 1126692 h 2326422"/>
              <a:gd name="connsiteX145" fmla="*/ 3250516 w 6868969"/>
              <a:gd name="connsiteY145" fmla="*/ 1140997 h 2326422"/>
              <a:gd name="connsiteX146" fmla="*/ 3254415 w 6868969"/>
              <a:gd name="connsiteY146" fmla="*/ 1138396 h 2326422"/>
              <a:gd name="connsiteX147" fmla="*/ 3273910 w 6868969"/>
              <a:gd name="connsiteY147" fmla="*/ 1114989 h 2326422"/>
              <a:gd name="connsiteX148" fmla="*/ 3279109 w 6868969"/>
              <a:gd name="connsiteY148" fmla="*/ 1116289 h 2326422"/>
              <a:gd name="connsiteX149" fmla="*/ 3312900 w 6868969"/>
              <a:gd name="connsiteY149" fmla="*/ 1087680 h 2326422"/>
              <a:gd name="connsiteX150" fmla="*/ 3315499 w 6868969"/>
              <a:gd name="connsiteY150" fmla="*/ 1074676 h 2326422"/>
              <a:gd name="connsiteX151" fmla="*/ 3380482 w 6868969"/>
              <a:gd name="connsiteY151" fmla="*/ 1056470 h 2326422"/>
              <a:gd name="connsiteX152" fmla="*/ 3429868 w 6868969"/>
              <a:gd name="connsiteY152" fmla="*/ 1013557 h 2326422"/>
              <a:gd name="connsiteX153" fmla="*/ 3424670 w 6868969"/>
              <a:gd name="connsiteY153" fmla="*/ 1007055 h 2326422"/>
              <a:gd name="connsiteX154" fmla="*/ 3451963 w 6868969"/>
              <a:gd name="connsiteY154" fmla="*/ 1021359 h 2326422"/>
              <a:gd name="connsiteX155" fmla="*/ 3418172 w 6868969"/>
              <a:gd name="connsiteY155" fmla="*/ 969343 h 2326422"/>
              <a:gd name="connsiteX156" fmla="*/ 3397377 w 6868969"/>
              <a:gd name="connsiteY156" fmla="*/ 932932 h 2326422"/>
              <a:gd name="connsiteX157" fmla="*/ 3459760 w 6868969"/>
              <a:gd name="connsiteY157" fmla="*/ 957639 h 2326422"/>
              <a:gd name="connsiteX158" fmla="*/ 3451963 w 6868969"/>
              <a:gd name="connsiteY158" fmla="*/ 934232 h 2326422"/>
              <a:gd name="connsiteX159" fmla="*/ 3441565 w 6868969"/>
              <a:gd name="connsiteY159" fmla="*/ 905623 h 2326422"/>
              <a:gd name="connsiteX160" fmla="*/ 3477956 w 6868969"/>
              <a:gd name="connsiteY160" fmla="*/ 895220 h 2326422"/>
              <a:gd name="connsiteX161" fmla="*/ 3472757 w 6868969"/>
              <a:gd name="connsiteY161" fmla="*/ 854907 h 2326422"/>
              <a:gd name="connsiteX162" fmla="*/ 3505248 w 6868969"/>
              <a:gd name="connsiteY162" fmla="*/ 851006 h 2326422"/>
              <a:gd name="connsiteX163" fmla="*/ 3445464 w 6868969"/>
              <a:gd name="connsiteY163" fmla="*/ 788586 h 2326422"/>
              <a:gd name="connsiteX164" fmla="*/ 3472757 w 6868969"/>
              <a:gd name="connsiteY164" fmla="*/ 788586 h 2326422"/>
              <a:gd name="connsiteX165" fmla="*/ 3529942 w 6868969"/>
              <a:gd name="connsiteY165" fmla="*/ 796389 h 2326422"/>
              <a:gd name="connsiteX166" fmla="*/ 3549436 w 6868969"/>
              <a:gd name="connsiteY166" fmla="*/ 779484 h 2326422"/>
              <a:gd name="connsiteX167" fmla="*/ 3563733 w 6868969"/>
              <a:gd name="connsiteY167" fmla="*/ 767780 h 2326422"/>
              <a:gd name="connsiteX168" fmla="*/ 3578029 w 6868969"/>
              <a:gd name="connsiteY168" fmla="*/ 752175 h 2326422"/>
              <a:gd name="connsiteX169" fmla="*/ 3555935 w 6868969"/>
              <a:gd name="connsiteY169" fmla="*/ 754776 h 2326422"/>
              <a:gd name="connsiteX170" fmla="*/ 3570231 w 6868969"/>
              <a:gd name="connsiteY170" fmla="*/ 732669 h 2326422"/>
              <a:gd name="connsiteX171" fmla="*/ 3526043 w 6868969"/>
              <a:gd name="connsiteY171" fmla="*/ 750875 h 2326422"/>
              <a:gd name="connsiteX172" fmla="*/ 3493551 w 6868969"/>
              <a:gd name="connsiteY172" fmla="*/ 766479 h 2326422"/>
              <a:gd name="connsiteX173" fmla="*/ 3444165 w 6868969"/>
              <a:gd name="connsiteY173" fmla="*/ 778183 h 2326422"/>
              <a:gd name="connsiteX174" fmla="*/ 3406475 w 6868969"/>
              <a:gd name="connsiteY174" fmla="*/ 798990 h 2326422"/>
              <a:gd name="connsiteX175" fmla="*/ 3406475 w 6868969"/>
              <a:gd name="connsiteY175" fmla="*/ 779484 h 2326422"/>
              <a:gd name="connsiteX176" fmla="*/ 3481855 w 6868969"/>
              <a:gd name="connsiteY176" fmla="*/ 720965 h 2326422"/>
              <a:gd name="connsiteX177" fmla="*/ 3454562 w 6868969"/>
              <a:gd name="connsiteY177" fmla="*/ 722266 h 2326422"/>
              <a:gd name="connsiteX178" fmla="*/ 3494851 w 6868969"/>
              <a:gd name="connsiteY178" fmla="*/ 689755 h 2326422"/>
              <a:gd name="connsiteX179" fmla="*/ 3418172 w 6868969"/>
              <a:gd name="connsiteY179" fmla="*/ 700159 h 2326422"/>
              <a:gd name="connsiteX180" fmla="*/ 3379182 w 6868969"/>
              <a:gd name="connsiteY180" fmla="*/ 719665 h 2326422"/>
              <a:gd name="connsiteX181" fmla="*/ 3373983 w 6868969"/>
              <a:gd name="connsiteY181" fmla="*/ 713163 h 2326422"/>
              <a:gd name="connsiteX182" fmla="*/ 3386980 w 6868969"/>
              <a:gd name="connsiteY182" fmla="*/ 696257 h 2326422"/>
              <a:gd name="connsiteX183" fmla="*/ 3385680 w 6868969"/>
              <a:gd name="connsiteY183" fmla="*/ 691056 h 2326422"/>
              <a:gd name="connsiteX184" fmla="*/ 3318098 w 6868969"/>
              <a:gd name="connsiteY184" fmla="*/ 710562 h 2326422"/>
              <a:gd name="connsiteX185" fmla="*/ 3351889 w 6868969"/>
              <a:gd name="connsiteY185" fmla="*/ 650743 h 2326422"/>
              <a:gd name="connsiteX186" fmla="*/ 3329795 w 6868969"/>
              <a:gd name="connsiteY186" fmla="*/ 655945 h 2326422"/>
              <a:gd name="connsiteX187" fmla="*/ 3338893 w 6868969"/>
              <a:gd name="connsiteY187" fmla="*/ 622134 h 2326422"/>
              <a:gd name="connsiteX188" fmla="*/ 3329795 w 6868969"/>
              <a:gd name="connsiteY188" fmla="*/ 581822 h 2326422"/>
              <a:gd name="connsiteX189" fmla="*/ 3341492 w 6868969"/>
              <a:gd name="connsiteY189" fmla="*/ 566217 h 2326422"/>
              <a:gd name="connsiteX190" fmla="*/ 3262213 w 6868969"/>
              <a:gd name="connsiteY190" fmla="*/ 618233 h 2326422"/>
              <a:gd name="connsiteX191" fmla="*/ 3303802 w 6868969"/>
              <a:gd name="connsiteY191" fmla="*/ 566217 h 2326422"/>
              <a:gd name="connsiteX192" fmla="*/ 3263513 w 6868969"/>
              <a:gd name="connsiteY192" fmla="*/ 588324 h 2326422"/>
              <a:gd name="connsiteX193" fmla="*/ 3268712 w 6868969"/>
              <a:gd name="connsiteY193" fmla="*/ 564916 h 2326422"/>
              <a:gd name="connsiteX194" fmla="*/ 3241419 w 6868969"/>
              <a:gd name="connsiteY194" fmla="*/ 574019 h 2326422"/>
              <a:gd name="connsiteX195" fmla="*/ 3280408 w 6868969"/>
              <a:gd name="connsiteY195" fmla="*/ 466085 h 2326422"/>
              <a:gd name="connsiteX196" fmla="*/ 3271311 w 6868969"/>
              <a:gd name="connsiteY196" fmla="*/ 427073 h 2326422"/>
              <a:gd name="connsiteX197" fmla="*/ 3263513 w 6868969"/>
              <a:gd name="connsiteY197" fmla="*/ 427073 h 2326422"/>
              <a:gd name="connsiteX198" fmla="*/ 3231022 w 6868969"/>
              <a:gd name="connsiteY198" fmla="*/ 460884 h 2326422"/>
              <a:gd name="connsiteX199" fmla="*/ 3225823 w 6868969"/>
              <a:gd name="connsiteY199" fmla="*/ 456982 h 2326422"/>
              <a:gd name="connsiteX200" fmla="*/ 3234921 w 6868969"/>
              <a:gd name="connsiteY200" fmla="*/ 425773 h 2326422"/>
              <a:gd name="connsiteX201" fmla="*/ 3229722 w 6868969"/>
              <a:gd name="connsiteY201" fmla="*/ 421871 h 2326422"/>
              <a:gd name="connsiteX202" fmla="*/ 3182935 w 6868969"/>
              <a:gd name="connsiteY202" fmla="*/ 451781 h 2326422"/>
              <a:gd name="connsiteX203" fmla="*/ 3166039 w 6868969"/>
              <a:gd name="connsiteY203" fmla="*/ 390662 h 2326422"/>
              <a:gd name="connsiteX204" fmla="*/ 3155642 w 6868969"/>
              <a:gd name="connsiteY204" fmla="*/ 341246 h 2326422"/>
              <a:gd name="connsiteX205" fmla="*/ 3136147 w 6868969"/>
              <a:gd name="connsiteY205" fmla="*/ 343847 h 2326422"/>
              <a:gd name="connsiteX206" fmla="*/ 3150443 w 6868969"/>
              <a:gd name="connsiteY206" fmla="*/ 323040 h 2326422"/>
              <a:gd name="connsiteX207" fmla="*/ 3132248 w 6868969"/>
              <a:gd name="connsiteY207" fmla="*/ 278827 h 2326422"/>
              <a:gd name="connsiteX208" fmla="*/ 3114053 w 6868969"/>
              <a:gd name="connsiteY208" fmla="*/ 289230 h 2326422"/>
              <a:gd name="connsiteX209" fmla="*/ 3094558 w 6868969"/>
              <a:gd name="connsiteY209" fmla="*/ 267123 h 2326422"/>
              <a:gd name="connsiteX210" fmla="*/ 3085461 w 6868969"/>
              <a:gd name="connsiteY210" fmla="*/ 237214 h 2326422"/>
              <a:gd name="connsiteX211" fmla="*/ 3065966 w 6868969"/>
              <a:gd name="connsiteY211" fmla="*/ 160490 h 2326422"/>
              <a:gd name="connsiteX212" fmla="*/ 3042572 w 6868969"/>
              <a:gd name="connsiteY212" fmla="*/ 152687 h 2326422"/>
              <a:gd name="connsiteX213" fmla="*/ 2997084 w 6868969"/>
              <a:gd name="connsiteY213" fmla="*/ 109774 h 2326422"/>
              <a:gd name="connsiteX214" fmla="*/ 3026976 w 6868969"/>
              <a:gd name="connsiteY214" fmla="*/ 172193 h 2326422"/>
              <a:gd name="connsiteX215" fmla="*/ 3065966 w 6868969"/>
              <a:gd name="connsiteY215" fmla="*/ 206004 h 2326422"/>
              <a:gd name="connsiteX216" fmla="*/ 2937300 w 6868969"/>
              <a:gd name="connsiteY216" fmla="*/ 194300 h 2326422"/>
              <a:gd name="connsiteX217" fmla="*/ 2841126 w 6868969"/>
              <a:gd name="connsiteY217" fmla="*/ 42152 h 2326422"/>
              <a:gd name="connsiteX218" fmla="*/ 1539354 w 6868969"/>
              <a:gd name="connsiteY218" fmla="*/ 3403 h 2326422"/>
              <a:gd name="connsiteX219" fmla="*/ 1560692 w 6868969"/>
              <a:gd name="connsiteY219" fmla="*/ 17636 h 2326422"/>
              <a:gd name="connsiteX220" fmla="*/ 1584062 w 6868969"/>
              <a:gd name="connsiteY220" fmla="*/ 27802 h 2326422"/>
              <a:gd name="connsiteX221" fmla="*/ 1590158 w 6868969"/>
              <a:gd name="connsiteY221" fmla="*/ 133532 h 2326422"/>
              <a:gd name="connsiteX222" fmla="*/ 1632833 w 6868969"/>
              <a:gd name="connsiteY222" fmla="*/ 90834 h 2326422"/>
              <a:gd name="connsiteX223" fmla="*/ 1645026 w 6868969"/>
              <a:gd name="connsiteY223" fmla="*/ 92867 h 2326422"/>
              <a:gd name="connsiteX224" fmla="*/ 1654171 w 6868969"/>
              <a:gd name="connsiteY224" fmla="*/ 55251 h 2326422"/>
              <a:gd name="connsiteX225" fmla="*/ 1659251 w 6868969"/>
              <a:gd name="connsiteY225" fmla="*/ 55251 h 2326422"/>
              <a:gd name="connsiteX226" fmla="*/ 1659251 w 6868969"/>
              <a:gd name="connsiteY226" fmla="*/ 109133 h 2326422"/>
              <a:gd name="connsiteX227" fmla="*/ 1679573 w 6868969"/>
              <a:gd name="connsiteY227" fmla="*/ 109133 h 2326422"/>
              <a:gd name="connsiteX228" fmla="*/ 1703959 w 6868969"/>
              <a:gd name="connsiteY228" fmla="*/ 93884 h 2326422"/>
              <a:gd name="connsiteX229" fmla="*/ 1689733 w 6868969"/>
              <a:gd name="connsiteY229" fmla="*/ 73551 h 2326422"/>
              <a:gd name="connsiteX230" fmla="*/ 1650107 w 6868969"/>
              <a:gd name="connsiteY230" fmla="*/ 11536 h 2326422"/>
              <a:gd name="connsiteX231" fmla="*/ 1655187 w 6868969"/>
              <a:gd name="connsiteY231" fmla="*/ 7469 h 2326422"/>
              <a:gd name="connsiteX232" fmla="*/ 1712087 w 6868969"/>
              <a:gd name="connsiteY232" fmla="*/ 18652 h 2326422"/>
              <a:gd name="connsiteX233" fmla="*/ 1782196 w 6868969"/>
              <a:gd name="connsiteY233" fmla="*/ 15602 h 2326422"/>
              <a:gd name="connsiteX234" fmla="*/ 1816743 w 6868969"/>
              <a:gd name="connsiteY234" fmla="*/ 18652 h 2326422"/>
              <a:gd name="connsiteX235" fmla="*/ 1898029 w 6868969"/>
              <a:gd name="connsiteY235" fmla="*/ 94900 h 2326422"/>
              <a:gd name="connsiteX236" fmla="*/ 1947817 w 6868969"/>
              <a:gd name="connsiteY236" fmla="*/ 359226 h 2326422"/>
              <a:gd name="connsiteX237" fmla="*/ 1926479 w 6868969"/>
              <a:gd name="connsiteY237" fmla="*/ 415141 h 2326422"/>
              <a:gd name="connsiteX238" fmla="*/ 1913270 w 6868969"/>
              <a:gd name="connsiteY238" fmla="*/ 438524 h 2326422"/>
              <a:gd name="connsiteX239" fmla="*/ 1766955 w 6868969"/>
              <a:gd name="connsiteY239" fmla="*/ 541205 h 2326422"/>
              <a:gd name="connsiteX240" fmla="*/ 1675508 w 6868969"/>
              <a:gd name="connsiteY240" fmla="*/ 566621 h 2326422"/>
              <a:gd name="connsiteX241" fmla="*/ 1625721 w 6868969"/>
              <a:gd name="connsiteY241" fmla="*/ 537138 h 2326422"/>
              <a:gd name="connsiteX242" fmla="*/ 1617592 w 6868969"/>
              <a:gd name="connsiteY242" fmla="*/ 478173 h 2326422"/>
              <a:gd name="connsiteX243" fmla="*/ 1589142 w 6868969"/>
              <a:gd name="connsiteY243" fmla="*/ 522905 h 2326422"/>
              <a:gd name="connsiteX244" fmla="*/ 1575933 w 6868969"/>
              <a:gd name="connsiteY244" fmla="*/ 493423 h 2326422"/>
              <a:gd name="connsiteX245" fmla="*/ 1565772 w 6868969"/>
              <a:gd name="connsiteY245" fmla="*/ 531038 h 2326422"/>
              <a:gd name="connsiteX246" fmla="*/ 1561708 w 6868969"/>
              <a:gd name="connsiteY246" fmla="*/ 531038 h 2326422"/>
              <a:gd name="connsiteX247" fmla="*/ 1553579 w 6868969"/>
              <a:gd name="connsiteY247" fmla="*/ 504606 h 2326422"/>
              <a:gd name="connsiteX248" fmla="*/ 1527161 w 6868969"/>
              <a:gd name="connsiteY248" fmla="*/ 493423 h 2326422"/>
              <a:gd name="connsiteX249" fmla="*/ 1524114 w 6868969"/>
              <a:gd name="connsiteY249" fmla="*/ 419208 h 2326422"/>
              <a:gd name="connsiteX250" fmla="*/ 1526145 w 6868969"/>
              <a:gd name="connsiteY250" fmla="*/ 398875 h 2326422"/>
              <a:gd name="connsiteX251" fmla="*/ 1518017 w 6868969"/>
              <a:gd name="connsiteY251" fmla="*/ 383626 h 2326422"/>
              <a:gd name="connsiteX252" fmla="*/ 1510905 w 6868969"/>
              <a:gd name="connsiteY252" fmla="*/ 400908 h 2326422"/>
              <a:gd name="connsiteX253" fmla="*/ 1513952 w 6868969"/>
              <a:gd name="connsiteY253" fmla="*/ 443607 h 2326422"/>
              <a:gd name="connsiteX254" fmla="*/ 1475342 w 6868969"/>
              <a:gd name="connsiteY254" fmla="*/ 422258 h 2326422"/>
              <a:gd name="connsiteX255" fmla="*/ 1458068 w 6868969"/>
              <a:gd name="connsiteY255" fmla="*/ 369393 h 2326422"/>
              <a:gd name="connsiteX256" fmla="*/ 1456036 w 6868969"/>
              <a:gd name="connsiteY256" fmla="*/ 396842 h 2326422"/>
              <a:gd name="connsiteX257" fmla="*/ 1459084 w 6868969"/>
              <a:gd name="connsiteY257" fmla="*/ 433441 h 2326422"/>
              <a:gd name="connsiteX258" fmla="*/ 1465181 w 6868969"/>
              <a:gd name="connsiteY258" fmla="*/ 449707 h 2326422"/>
              <a:gd name="connsiteX259" fmla="*/ 1471277 w 6868969"/>
              <a:gd name="connsiteY259" fmla="*/ 468007 h 2326422"/>
              <a:gd name="connsiteX260" fmla="*/ 1464165 w 6868969"/>
              <a:gd name="connsiteY260" fmla="*/ 472073 h 2326422"/>
              <a:gd name="connsiteX261" fmla="*/ 1452988 w 6868969"/>
              <a:gd name="connsiteY261" fmla="*/ 457840 h 2326422"/>
              <a:gd name="connsiteX262" fmla="*/ 1444859 w 6868969"/>
              <a:gd name="connsiteY262" fmla="*/ 416158 h 2326422"/>
              <a:gd name="connsiteX263" fmla="*/ 1420473 w 6868969"/>
              <a:gd name="connsiteY263" fmla="*/ 491389 h 2326422"/>
              <a:gd name="connsiteX264" fmla="*/ 1413361 w 6868969"/>
              <a:gd name="connsiteY264" fmla="*/ 456824 h 2326422"/>
              <a:gd name="connsiteX265" fmla="*/ 1393039 w 6868969"/>
              <a:gd name="connsiteY265" fmla="*/ 471057 h 2326422"/>
              <a:gd name="connsiteX266" fmla="*/ 1386943 w 6868969"/>
              <a:gd name="connsiteY266" fmla="*/ 440557 h 2326422"/>
              <a:gd name="connsiteX267" fmla="*/ 1391008 w 6868969"/>
              <a:gd name="connsiteY267" fmla="*/ 413108 h 2326422"/>
              <a:gd name="connsiteX268" fmla="*/ 1386943 w 6868969"/>
              <a:gd name="connsiteY268" fmla="*/ 411075 h 2326422"/>
              <a:gd name="connsiteX269" fmla="*/ 1366621 w 6868969"/>
              <a:gd name="connsiteY269" fmla="*/ 435474 h 2326422"/>
              <a:gd name="connsiteX270" fmla="*/ 1344268 w 6868969"/>
              <a:gd name="connsiteY270" fmla="*/ 418191 h 2326422"/>
              <a:gd name="connsiteX271" fmla="*/ 1344268 w 6868969"/>
              <a:gd name="connsiteY271" fmla="*/ 402942 h 2326422"/>
              <a:gd name="connsiteX272" fmla="*/ 1368654 w 6868969"/>
              <a:gd name="connsiteY272" fmla="*/ 405992 h 2326422"/>
              <a:gd name="connsiteX273" fmla="*/ 1361541 w 6868969"/>
              <a:gd name="connsiteY273" fmla="*/ 391759 h 2326422"/>
              <a:gd name="connsiteX274" fmla="*/ 1324962 w 6868969"/>
              <a:gd name="connsiteY274" fmla="*/ 376509 h 2326422"/>
              <a:gd name="connsiteX275" fmla="*/ 1317850 w 6868969"/>
              <a:gd name="connsiteY275" fmla="*/ 359226 h 2326422"/>
              <a:gd name="connsiteX276" fmla="*/ 1317850 w 6868969"/>
              <a:gd name="connsiteY276" fmla="*/ 335844 h 2326422"/>
              <a:gd name="connsiteX277" fmla="*/ 1311753 w 6868969"/>
              <a:gd name="connsiteY277" fmla="*/ 334827 h 2326422"/>
              <a:gd name="connsiteX278" fmla="*/ 1301593 w 6868969"/>
              <a:gd name="connsiteY278" fmla="*/ 360243 h 2326422"/>
              <a:gd name="connsiteX279" fmla="*/ 1293464 w 6868969"/>
              <a:gd name="connsiteY279" fmla="*/ 334827 h 2326422"/>
              <a:gd name="connsiteX280" fmla="*/ 1282288 w 6868969"/>
              <a:gd name="connsiteY280" fmla="*/ 381592 h 2326422"/>
              <a:gd name="connsiteX281" fmla="*/ 1279239 w 6868969"/>
              <a:gd name="connsiteY281" fmla="*/ 421241 h 2326422"/>
              <a:gd name="connsiteX282" fmla="*/ 1261966 w 6868969"/>
              <a:gd name="connsiteY282" fmla="*/ 475123 h 2326422"/>
              <a:gd name="connsiteX283" fmla="*/ 1259934 w 6868969"/>
              <a:gd name="connsiteY283" fmla="*/ 518839 h 2326422"/>
              <a:gd name="connsiteX284" fmla="*/ 1241644 w 6868969"/>
              <a:gd name="connsiteY284" fmla="*/ 480206 h 2326422"/>
              <a:gd name="connsiteX285" fmla="*/ 1238596 w 6868969"/>
              <a:gd name="connsiteY285" fmla="*/ 443607 h 2326422"/>
              <a:gd name="connsiteX286" fmla="*/ 1230468 w 6868969"/>
              <a:gd name="connsiteY286" fmla="*/ 424291 h 2326422"/>
              <a:gd name="connsiteX287" fmla="*/ 1226403 w 6868969"/>
              <a:gd name="connsiteY287" fmla="*/ 403958 h 2326422"/>
              <a:gd name="connsiteX288" fmla="*/ 1220307 w 6868969"/>
              <a:gd name="connsiteY288" fmla="*/ 427341 h 2326422"/>
              <a:gd name="connsiteX289" fmla="*/ 1216242 w 6868969"/>
              <a:gd name="connsiteY289" fmla="*/ 428358 h 2326422"/>
              <a:gd name="connsiteX290" fmla="*/ 1209130 w 6868969"/>
              <a:gd name="connsiteY290" fmla="*/ 372443 h 2326422"/>
              <a:gd name="connsiteX291" fmla="*/ 1170519 w 6868969"/>
              <a:gd name="connsiteY291" fmla="*/ 400908 h 2326422"/>
              <a:gd name="connsiteX292" fmla="*/ 1159342 w 6868969"/>
              <a:gd name="connsiteY292" fmla="*/ 499522 h 2326422"/>
              <a:gd name="connsiteX293" fmla="*/ 1147149 w 6868969"/>
              <a:gd name="connsiteY293" fmla="*/ 457840 h 2326422"/>
              <a:gd name="connsiteX294" fmla="*/ 1140037 w 6868969"/>
              <a:gd name="connsiteY294" fmla="*/ 459873 h 2326422"/>
              <a:gd name="connsiteX295" fmla="*/ 1146133 w 6868969"/>
              <a:gd name="connsiteY295" fmla="*/ 483256 h 2326422"/>
              <a:gd name="connsiteX296" fmla="*/ 1143085 w 6868969"/>
              <a:gd name="connsiteY296" fmla="*/ 482240 h 2326422"/>
              <a:gd name="connsiteX297" fmla="*/ 1126828 w 6868969"/>
              <a:gd name="connsiteY297" fmla="*/ 550354 h 2326422"/>
              <a:gd name="connsiteX298" fmla="*/ 1123779 w 6868969"/>
              <a:gd name="connsiteY298" fmla="*/ 525955 h 2326422"/>
              <a:gd name="connsiteX299" fmla="*/ 1113619 w 6868969"/>
              <a:gd name="connsiteY299" fmla="*/ 541205 h 2326422"/>
              <a:gd name="connsiteX300" fmla="*/ 1092281 w 6868969"/>
              <a:gd name="connsiteY300" fmla="*/ 478173 h 2326422"/>
              <a:gd name="connsiteX301" fmla="*/ 1080088 w 6868969"/>
              <a:gd name="connsiteY301" fmla="*/ 514772 h 2326422"/>
              <a:gd name="connsiteX302" fmla="*/ 1054686 w 6868969"/>
              <a:gd name="connsiteY302" fmla="*/ 476140 h 2326422"/>
              <a:gd name="connsiteX303" fmla="*/ 1012011 w 6868969"/>
              <a:gd name="connsiteY303" fmla="*/ 463940 h 2326422"/>
              <a:gd name="connsiteX304" fmla="*/ 1006931 w 6868969"/>
              <a:gd name="connsiteY304" fmla="*/ 439541 h 2326422"/>
              <a:gd name="connsiteX305" fmla="*/ 1005915 w 6868969"/>
              <a:gd name="connsiteY305" fmla="*/ 504606 h 2326422"/>
              <a:gd name="connsiteX306" fmla="*/ 1009979 w 6868969"/>
              <a:gd name="connsiteY306" fmla="*/ 542221 h 2326422"/>
              <a:gd name="connsiteX307" fmla="*/ 1003883 w 6868969"/>
              <a:gd name="connsiteY307" fmla="*/ 543238 h 2326422"/>
              <a:gd name="connsiteX308" fmla="*/ 986609 w 6868969"/>
              <a:gd name="connsiteY308" fmla="*/ 484273 h 2326422"/>
              <a:gd name="connsiteX309" fmla="*/ 983561 w 6868969"/>
              <a:gd name="connsiteY309" fmla="*/ 484273 h 2326422"/>
              <a:gd name="connsiteX310" fmla="*/ 978481 w 6868969"/>
              <a:gd name="connsiteY310" fmla="*/ 526972 h 2326422"/>
              <a:gd name="connsiteX311" fmla="*/ 960191 w 6868969"/>
              <a:gd name="connsiteY311" fmla="*/ 505622 h 2326422"/>
              <a:gd name="connsiteX312" fmla="*/ 952063 w 6868969"/>
              <a:gd name="connsiteY312" fmla="*/ 533071 h 2326422"/>
              <a:gd name="connsiteX313" fmla="*/ 910404 w 6868969"/>
              <a:gd name="connsiteY313" fmla="*/ 488339 h 2326422"/>
              <a:gd name="connsiteX314" fmla="*/ 879922 w 6868969"/>
              <a:gd name="connsiteY314" fmla="*/ 430391 h 2326422"/>
              <a:gd name="connsiteX315" fmla="*/ 874841 w 6868969"/>
              <a:gd name="connsiteY315" fmla="*/ 447674 h 2326422"/>
              <a:gd name="connsiteX316" fmla="*/ 869761 w 6868969"/>
              <a:gd name="connsiteY316" fmla="*/ 436491 h 2326422"/>
              <a:gd name="connsiteX317" fmla="*/ 841311 w 6868969"/>
              <a:gd name="connsiteY317" fmla="*/ 425308 h 2326422"/>
              <a:gd name="connsiteX318" fmla="*/ 837246 w 6868969"/>
              <a:gd name="connsiteY318" fmla="*/ 449707 h 2326422"/>
              <a:gd name="connsiteX319" fmla="*/ 833182 w 6868969"/>
              <a:gd name="connsiteY319" fmla="*/ 478173 h 2326422"/>
              <a:gd name="connsiteX320" fmla="*/ 811844 w 6868969"/>
              <a:gd name="connsiteY320" fmla="*/ 449707 h 2326422"/>
              <a:gd name="connsiteX321" fmla="*/ 804732 w 6868969"/>
              <a:gd name="connsiteY321" fmla="*/ 450724 h 2326422"/>
              <a:gd name="connsiteX322" fmla="*/ 797619 w 6868969"/>
              <a:gd name="connsiteY322" fmla="*/ 513755 h 2326422"/>
              <a:gd name="connsiteX323" fmla="*/ 769169 w 6868969"/>
              <a:gd name="connsiteY323" fmla="*/ 515789 h 2326422"/>
              <a:gd name="connsiteX324" fmla="*/ 754944 w 6868969"/>
              <a:gd name="connsiteY324" fmla="*/ 511722 h 2326422"/>
              <a:gd name="connsiteX325" fmla="*/ 682803 w 6868969"/>
              <a:gd name="connsiteY325" fmla="*/ 451740 h 2326422"/>
              <a:gd name="connsiteX326" fmla="*/ 669594 w 6868969"/>
              <a:gd name="connsiteY326" fmla="*/ 476140 h 2326422"/>
              <a:gd name="connsiteX327" fmla="*/ 662481 w 6868969"/>
              <a:gd name="connsiteY327" fmla="*/ 444624 h 2326422"/>
              <a:gd name="connsiteX328" fmla="*/ 656385 w 6868969"/>
              <a:gd name="connsiteY328" fmla="*/ 443607 h 2326422"/>
              <a:gd name="connsiteX329" fmla="*/ 654353 w 6868969"/>
              <a:gd name="connsiteY329" fmla="*/ 469023 h 2326422"/>
              <a:gd name="connsiteX330" fmla="*/ 653336 w 6868969"/>
              <a:gd name="connsiteY330" fmla="*/ 568654 h 2326422"/>
              <a:gd name="connsiteX331" fmla="*/ 660449 w 6868969"/>
              <a:gd name="connsiteY331" fmla="*/ 609319 h 2326422"/>
              <a:gd name="connsiteX332" fmla="*/ 645208 w 6868969"/>
              <a:gd name="connsiteY332" fmla="*/ 618469 h 2326422"/>
              <a:gd name="connsiteX333" fmla="*/ 670610 w 6868969"/>
              <a:gd name="connsiteY333" fmla="*/ 758765 h 2326422"/>
              <a:gd name="connsiteX334" fmla="*/ 658417 w 6868969"/>
              <a:gd name="connsiteY334" fmla="*/ 800447 h 2326422"/>
              <a:gd name="connsiteX335" fmla="*/ 655369 w 6868969"/>
              <a:gd name="connsiteY335" fmla="*/ 831963 h 2326422"/>
              <a:gd name="connsiteX336" fmla="*/ 658417 w 6868969"/>
              <a:gd name="connsiteY336" fmla="*/ 868562 h 2326422"/>
              <a:gd name="connsiteX337" fmla="*/ 652320 w 6868969"/>
              <a:gd name="connsiteY337" fmla="*/ 1021058 h 2326422"/>
              <a:gd name="connsiteX338" fmla="*/ 648256 w 6868969"/>
              <a:gd name="connsiteY338" fmla="*/ 1087140 h 2326422"/>
              <a:gd name="connsiteX339" fmla="*/ 679754 w 6868969"/>
              <a:gd name="connsiteY339" fmla="*/ 1104423 h 2326422"/>
              <a:gd name="connsiteX340" fmla="*/ 747831 w 6868969"/>
              <a:gd name="connsiteY340" fmla="*/ 1081040 h 2326422"/>
              <a:gd name="connsiteX341" fmla="*/ 786442 w 6868969"/>
              <a:gd name="connsiteY341" fmla="*/ 1071890 h 2326422"/>
              <a:gd name="connsiteX342" fmla="*/ 858584 w 6868969"/>
              <a:gd name="connsiteY342" fmla="*/ 1053591 h 2326422"/>
              <a:gd name="connsiteX343" fmla="*/ 923613 w 6868969"/>
              <a:gd name="connsiteY343" fmla="*/ 1042408 h 2326422"/>
              <a:gd name="connsiteX344" fmla="*/ 954095 w 6868969"/>
              <a:gd name="connsiteY344" fmla="*/ 1043424 h 2326422"/>
              <a:gd name="connsiteX345" fmla="*/ 1020140 w 6868969"/>
              <a:gd name="connsiteY345" fmla="*/ 1030208 h 2326422"/>
              <a:gd name="connsiteX346" fmla="*/ 1061799 w 6868969"/>
              <a:gd name="connsiteY346" fmla="*/ 1019025 h 2326422"/>
              <a:gd name="connsiteX347" fmla="*/ 1071960 w 6868969"/>
              <a:gd name="connsiteY347" fmla="*/ 1030208 h 2326422"/>
              <a:gd name="connsiteX348" fmla="*/ 1079072 w 6868969"/>
              <a:gd name="connsiteY348" fmla="*/ 1019025 h 2326422"/>
              <a:gd name="connsiteX349" fmla="*/ 1088217 w 6868969"/>
              <a:gd name="connsiteY349" fmla="*/ 1032241 h 2326422"/>
              <a:gd name="connsiteX350" fmla="*/ 1181696 w 6868969"/>
              <a:gd name="connsiteY350" fmla="*/ 1015975 h 2326422"/>
              <a:gd name="connsiteX351" fmla="*/ 1221323 w 6868969"/>
              <a:gd name="connsiteY351" fmla="*/ 1001742 h 2326422"/>
              <a:gd name="connsiteX352" fmla="*/ 1232499 w 6868969"/>
              <a:gd name="connsiteY352" fmla="*/ 995642 h 2326422"/>
              <a:gd name="connsiteX353" fmla="*/ 1274159 w 6868969"/>
              <a:gd name="connsiteY353" fmla="*/ 982426 h 2326422"/>
              <a:gd name="connsiteX354" fmla="*/ 1301593 w 6868969"/>
              <a:gd name="connsiteY354" fmla="*/ 970226 h 2326422"/>
              <a:gd name="connsiteX355" fmla="*/ 1352397 w 6868969"/>
              <a:gd name="connsiteY355" fmla="*/ 952943 h 2326422"/>
              <a:gd name="connsiteX356" fmla="*/ 1402184 w 6868969"/>
              <a:gd name="connsiteY356" fmla="*/ 948877 h 2326422"/>
              <a:gd name="connsiteX357" fmla="*/ 1418441 w 6868969"/>
              <a:gd name="connsiteY357" fmla="*/ 944810 h 2326422"/>
              <a:gd name="connsiteX358" fmla="*/ 1435715 w 6868969"/>
              <a:gd name="connsiteY358" fmla="*/ 940744 h 2326422"/>
              <a:gd name="connsiteX359" fmla="*/ 1450956 w 6868969"/>
              <a:gd name="connsiteY359" fmla="*/ 936677 h 2326422"/>
              <a:gd name="connsiteX360" fmla="*/ 1484486 w 6868969"/>
              <a:gd name="connsiteY360" fmla="*/ 944810 h 2326422"/>
              <a:gd name="connsiteX361" fmla="*/ 1490583 w 6868969"/>
              <a:gd name="connsiteY361" fmla="*/ 952943 h 2326422"/>
              <a:gd name="connsiteX362" fmla="*/ 1487534 w 6868969"/>
              <a:gd name="connsiteY362" fmla="*/ 919394 h 2326422"/>
              <a:gd name="connsiteX363" fmla="*/ 1495663 w 6868969"/>
              <a:gd name="connsiteY363" fmla="*/ 914311 h 2326422"/>
              <a:gd name="connsiteX364" fmla="*/ 1501760 w 6868969"/>
              <a:gd name="connsiteY364" fmla="*/ 926511 h 2326422"/>
              <a:gd name="connsiteX365" fmla="*/ 1522081 w 6868969"/>
              <a:gd name="connsiteY365" fmla="*/ 905161 h 2326422"/>
              <a:gd name="connsiteX366" fmla="*/ 1542403 w 6868969"/>
              <a:gd name="connsiteY366" fmla="*/ 918378 h 2326422"/>
              <a:gd name="connsiteX367" fmla="*/ 1563740 w 6868969"/>
              <a:gd name="connsiteY367" fmla="*/ 926511 h 2326422"/>
              <a:gd name="connsiteX368" fmla="*/ 1572885 w 6868969"/>
              <a:gd name="connsiteY368" fmla="*/ 974293 h 2326422"/>
              <a:gd name="connsiteX369" fmla="*/ 1575933 w 6868969"/>
              <a:gd name="connsiteY369" fmla="*/ 1027158 h 2326422"/>
              <a:gd name="connsiteX370" fmla="*/ 1633849 w 6868969"/>
              <a:gd name="connsiteY370" fmla="*/ 947860 h 2326422"/>
              <a:gd name="connsiteX371" fmla="*/ 1656203 w 6868969"/>
              <a:gd name="connsiteY371" fmla="*/ 1044441 h 2326422"/>
              <a:gd name="connsiteX372" fmla="*/ 1621656 w 6868969"/>
              <a:gd name="connsiteY372" fmla="*/ 1032241 h 2326422"/>
              <a:gd name="connsiteX373" fmla="*/ 1632833 w 6868969"/>
              <a:gd name="connsiteY373" fmla="*/ 1068840 h 2326422"/>
              <a:gd name="connsiteX374" fmla="*/ 1651123 w 6868969"/>
              <a:gd name="connsiteY374" fmla="*/ 1058674 h 2326422"/>
              <a:gd name="connsiteX375" fmla="*/ 1667380 w 6868969"/>
              <a:gd name="connsiteY375" fmla="*/ 1126789 h 2326422"/>
              <a:gd name="connsiteX376" fmla="*/ 1678557 w 6868969"/>
              <a:gd name="connsiteY376" fmla="*/ 1084090 h 2326422"/>
              <a:gd name="connsiteX377" fmla="*/ 1680589 w 6868969"/>
              <a:gd name="connsiteY377" fmla="*/ 1048507 h 2326422"/>
              <a:gd name="connsiteX378" fmla="*/ 1687701 w 6868969"/>
              <a:gd name="connsiteY378" fmla="*/ 1068840 h 2326422"/>
              <a:gd name="connsiteX379" fmla="*/ 1696846 w 6868969"/>
              <a:gd name="connsiteY379" fmla="*/ 1011908 h 2326422"/>
              <a:gd name="connsiteX380" fmla="*/ 1694814 w 6868969"/>
              <a:gd name="connsiteY380" fmla="*/ 992592 h 2326422"/>
              <a:gd name="connsiteX381" fmla="*/ 1697862 w 6868969"/>
              <a:gd name="connsiteY381" fmla="*/ 919394 h 2326422"/>
              <a:gd name="connsiteX382" fmla="*/ 1709039 w 6868969"/>
              <a:gd name="connsiteY382" fmla="*/ 888895 h 2326422"/>
              <a:gd name="connsiteX383" fmla="*/ 1719200 w 6868969"/>
              <a:gd name="connsiteY383" fmla="*/ 998692 h 2326422"/>
              <a:gd name="connsiteX384" fmla="*/ 1728323 w 6868969"/>
              <a:gd name="connsiteY384" fmla="*/ 1094537 h 2326422"/>
              <a:gd name="connsiteX385" fmla="*/ 1720216 w 6868969"/>
              <a:gd name="connsiteY385" fmla="*/ 1072907 h 2326422"/>
              <a:gd name="connsiteX386" fmla="*/ 1714119 w 6868969"/>
              <a:gd name="connsiteY386" fmla="*/ 1074940 h 2326422"/>
              <a:gd name="connsiteX387" fmla="*/ 1734441 w 6868969"/>
              <a:gd name="connsiteY387" fmla="*/ 1137972 h 2326422"/>
              <a:gd name="connsiteX388" fmla="*/ 1739521 w 6868969"/>
              <a:gd name="connsiteY388" fmla="*/ 1148138 h 2326422"/>
              <a:gd name="connsiteX389" fmla="*/ 1746634 w 6868969"/>
              <a:gd name="connsiteY389" fmla="*/ 1226419 h 2326422"/>
              <a:gd name="connsiteX390" fmla="*/ 1751714 w 6868969"/>
              <a:gd name="connsiteY390" fmla="*/ 1274201 h 2326422"/>
              <a:gd name="connsiteX391" fmla="*/ 1752730 w 6868969"/>
              <a:gd name="connsiteY391" fmla="*/ 1279284 h 2326422"/>
              <a:gd name="connsiteX392" fmla="*/ 1761875 w 6868969"/>
              <a:gd name="connsiteY392" fmla="*/ 1376882 h 2326422"/>
              <a:gd name="connsiteX393" fmla="*/ 1752730 w 6868969"/>
              <a:gd name="connsiteY393" fmla="*/ 1440930 h 2326422"/>
              <a:gd name="connsiteX394" fmla="*/ 1711071 w 6868969"/>
              <a:gd name="connsiteY394" fmla="*/ 1450080 h 2326422"/>
              <a:gd name="connsiteX395" fmla="*/ 1648074 w 6868969"/>
              <a:gd name="connsiteY395" fmla="*/ 1425680 h 2326422"/>
              <a:gd name="connsiteX396" fmla="*/ 1637914 w 6868969"/>
              <a:gd name="connsiteY396" fmla="*/ 1367732 h 2326422"/>
              <a:gd name="connsiteX397" fmla="*/ 1610480 w 6868969"/>
              <a:gd name="connsiteY397" fmla="*/ 1419580 h 2326422"/>
              <a:gd name="connsiteX398" fmla="*/ 1595238 w 6868969"/>
              <a:gd name="connsiteY398" fmla="*/ 1390098 h 2326422"/>
              <a:gd name="connsiteX399" fmla="*/ 1587110 w 6868969"/>
              <a:gd name="connsiteY399" fmla="*/ 1429747 h 2326422"/>
              <a:gd name="connsiteX400" fmla="*/ 1583046 w 6868969"/>
              <a:gd name="connsiteY400" fmla="*/ 1430764 h 2326422"/>
              <a:gd name="connsiteX401" fmla="*/ 1572885 w 6868969"/>
              <a:gd name="connsiteY401" fmla="*/ 1403314 h 2326422"/>
              <a:gd name="connsiteX402" fmla="*/ 1546467 w 6868969"/>
              <a:gd name="connsiteY402" fmla="*/ 1397214 h 2326422"/>
              <a:gd name="connsiteX403" fmla="*/ 1538338 w 6868969"/>
              <a:gd name="connsiteY403" fmla="*/ 1320967 h 2326422"/>
              <a:gd name="connsiteX404" fmla="*/ 1534274 w 6868969"/>
              <a:gd name="connsiteY404" fmla="*/ 1286401 h 2326422"/>
              <a:gd name="connsiteX405" fmla="*/ 1525130 w 6868969"/>
              <a:gd name="connsiteY405" fmla="*/ 1344349 h 2326422"/>
              <a:gd name="connsiteX406" fmla="*/ 1493631 w 6868969"/>
              <a:gd name="connsiteY406" fmla="*/ 1320967 h 2326422"/>
              <a:gd name="connsiteX407" fmla="*/ 1488551 w 6868969"/>
              <a:gd name="connsiteY407" fmla="*/ 1326050 h 2326422"/>
              <a:gd name="connsiteX408" fmla="*/ 1471277 w 6868969"/>
              <a:gd name="connsiteY408" fmla="*/ 1275218 h 2326422"/>
              <a:gd name="connsiteX409" fmla="*/ 1488551 w 6868969"/>
              <a:gd name="connsiteY409" fmla="*/ 1376882 h 2326422"/>
              <a:gd name="connsiteX410" fmla="*/ 1467213 w 6868969"/>
              <a:gd name="connsiteY410" fmla="*/ 1357566 h 2326422"/>
              <a:gd name="connsiteX411" fmla="*/ 1459084 w 6868969"/>
              <a:gd name="connsiteY411" fmla="*/ 1328083 h 2326422"/>
              <a:gd name="connsiteX412" fmla="*/ 1437747 w 6868969"/>
              <a:gd name="connsiteY412" fmla="*/ 1398231 h 2326422"/>
              <a:gd name="connsiteX413" fmla="*/ 1428602 w 6868969"/>
              <a:gd name="connsiteY413" fmla="*/ 1362649 h 2326422"/>
              <a:gd name="connsiteX414" fmla="*/ 1413361 w 6868969"/>
              <a:gd name="connsiteY414" fmla="*/ 1375865 h 2326422"/>
              <a:gd name="connsiteX415" fmla="*/ 1403201 w 6868969"/>
              <a:gd name="connsiteY415" fmla="*/ 1317917 h 2326422"/>
              <a:gd name="connsiteX416" fmla="*/ 1381863 w 6868969"/>
              <a:gd name="connsiteY416" fmla="*/ 1344349 h 2326422"/>
              <a:gd name="connsiteX417" fmla="*/ 1358493 w 6868969"/>
              <a:gd name="connsiteY417" fmla="*/ 1327066 h 2326422"/>
              <a:gd name="connsiteX418" fmla="*/ 1385927 w 6868969"/>
              <a:gd name="connsiteY418" fmla="*/ 1317917 h 2326422"/>
              <a:gd name="connsiteX419" fmla="*/ 1374750 w 6868969"/>
              <a:gd name="connsiteY419" fmla="*/ 1300634 h 2326422"/>
              <a:gd name="connsiteX420" fmla="*/ 1339188 w 6868969"/>
              <a:gd name="connsiteY420" fmla="*/ 1286401 h 2326422"/>
              <a:gd name="connsiteX421" fmla="*/ 1333091 w 6868969"/>
              <a:gd name="connsiteY421" fmla="*/ 1268101 h 2326422"/>
              <a:gd name="connsiteX422" fmla="*/ 1331059 w 6868969"/>
              <a:gd name="connsiteY422" fmla="*/ 1244719 h 2326422"/>
              <a:gd name="connsiteX423" fmla="*/ 1325979 w 6868969"/>
              <a:gd name="connsiteY423" fmla="*/ 1244719 h 2326422"/>
              <a:gd name="connsiteX424" fmla="*/ 1317850 w 6868969"/>
              <a:gd name="connsiteY424" fmla="*/ 1270135 h 2326422"/>
              <a:gd name="connsiteX425" fmla="*/ 1308705 w 6868969"/>
              <a:gd name="connsiteY425" fmla="*/ 1244719 h 2326422"/>
              <a:gd name="connsiteX426" fmla="*/ 1297528 w 6868969"/>
              <a:gd name="connsiteY426" fmla="*/ 1291484 h 2326422"/>
              <a:gd name="connsiteX427" fmla="*/ 1293464 w 6868969"/>
              <a:gd name="connsiteY427" fmla="*/ 1332150 h 2326422"/>
              <a:gd name="connsiteX428" fmla="*/ 1278223 w 6868969"/>
              <a:gd name="connsiteY428" fmla="*/ 1382982 h 2326422"/>
              <a:gd name="connsiteX429" fmla="*/ 1276191 w 6868969"/>
              <a:gd name="connsiteY429" fmla="*/ 1428730 h 2326422"/>
              <a:gd name="connsiteX430" fmla="*/ 1254853 w 6868969"/>
              <a:gd name="connsiteY430" fmla="*/ 1414497 h 2326422"/>
              <a:gd name="connsiteX431" fmla="*/ 1254853 w 6868969"/>
              <a:gd name="connsiteY431" fmla="*/ 1350449 h 2326422"/>
              <a:gd name="connsiteX432" fmla="*/ 1243677 w 6868969"/>
              <a:gd name="connsiteY432" fmla="*/ 1313850 h 2326422"/>
              <a:gd name="connsiteX433" fmla="*/ 1236564 w 6868969"/>
              <a:gd name="connsiteY433" fmla="*/ 1338249 h 2326422"/>
              <a:gd name="connsiteX434" fmla="*/ 1233516 w 6868969"/>
              <a:gd name="connsiteY434" fmla="*/ 1338249 h 2326422"/>
              <a:gd name="connsiteX435" fmla="*/ 1226403 w 6868969"/>
              <a:gd name="connsiteY435" fmla="*/ 1282334 h 2326422"/>
              <a:gd name="connsiteX436" fmla="*/ 1187792 w 6868969"/>
              <a:gd name="connsiteY436" fmla="*/ 1309784 h 2326422"/>
              <a:gd name="connsiteX437" fmla="*/ 1175599 w 6868969"/>
              <a:gd name="connsiteY437" fmla="*/ 1408397 h 2326422"/>
              <a:gd name="connsiteX438" fmla="*/ 1162390 w 6868969"/>
              <a:gd name="connsiteY438" fmla="*/ 1361632 h 2326422"/>
              <a:gd name="connsiteX439" fmla="*/ 1143085 w 6868969"/>
              <a:gd name="connsiteY439" fmla="*/ 1451096 h 2326422"/>
              <a:gd name="connsiteX440" fmla="*/ 1139021 w 6868969"/>
              <a:gd name="connsiteY440" fmla="*/ 1451096 h 2326422"/>
              <a:gd name="connsiteX441" fmla="*/ 1136988 w 6868969"/>
              <a:gd name="connsiteY441" fmla="*/ 1428730 h 2326422"/>
              <a:gd name="connsiteX442" fmla="*/ 1126828 w 6868969"/>
              <a:gd name="connsiteY442" fmla="*/ 1450080 h 2326422"/>
              <a:gd name="connsiteX443" fmla="*/ 1108538 w 6868969"/>
              <a:gd name="connsiteY443" fmla="*/ 1385015 h 2326422"/>
              <a:gd name="connsiteX444" fmla="*/ 1094313 w 6868969"/>
              <a:gd name="connsiteY444" fmla="*/ 1418564 h 2326422"/>
              <a:gd name="connsiteX445" fmla="*/ 1070944 w 6868969"/>
              <a:gd name="connsiteY445" fmla="*/ 1380948 h 2326422"/>
              <a:gd name="connsiteX446" fmla="*/ 1033349 w 6868969"/>
              <a:gd name="connsiteY446" fmla="*/ 1365699 h 2326422"/>
              <a:gd name="connsiteX447" fmla="*/ 1030300 w 6868969"/>
              <a:gd name="connsiteY447" fmla="*/ 1370782 h 2326422"/>
              <a:gd name="connsiteX448" fmla="*/ 1026236 w 6868969"/>
              <a:gd name="connsiteY448" fmla="*/ 1344349 h 2326422"/>
              <a:gd name="connsiteX449" fmla="*/ 1018108 w 6868969"/>
              <a:gd name="connsiteY449" fmla="*/ 1400264 h 2326422"/>
              <a:gd name="connsiteX450" fmla="*/ 1023188 w 6868969"/>
              <a:gd name="connsiteY450" fmla="*/ 1441947 h 2326422"/>
              <a:gd name="connsiteX451" fmla="*/ 1015060 w 6868969"/>
              <a:gd name="connsiteY451" fmla="*/ 1442963 h 2326422"/>
              <a:gd name="connsiteX452" fmla="*/ 1002866 w 6868969"/>
              <a:gd name="connsiteY452" fmla="*/ 1383998 h 2326422"/>
              <a:gd name="connsiteX453" fmla="*/ 999818 w 6868969"/>
              <a:gd name="connsiteY453" fmla="*/ 1383998 h 2326422"/>
              <a:gd name="connsiteX454" fmla="*/ 990674 w 6868969"/>
              <a:gd name="connsiteY454" fmla="*/ 1426697 h 2326422"/>
              <a:gd name="connsiteX455" fmla="*/ 974416 w 6868969"/>
              <a:gd name="connsiteY455" fmla="*/ 1402298 h 2326422"/>
              <a:gd name="connsiteX456" fmla="*/ 964256 w 6868969"/>
              <a:gd name="connsiteY456" fmla="*/ 1427714 h 2326422"/>
              <a:gd name="connsiteX457" fmla="*/ 917516 w 6868969"/>
              <a:gd name="connsiteY457" fmla="*/ 1367732 h 2326422"/>
              <a:gd name="connsiteX458" fmla="*/ 912436 w 6868969"/>
              <a:gd name="connsiteY458" fmla="*/ 1343333 h 2326422"/>
              <a:gd name="connsiteX459" fmla="*/ 905323 w 6868969"/>
              <a:gd name="connsiteY459" fmla="*/ 1318933 h 2326422"/>
              <a:gd name="connsiteX460" fmla="*/ 895162 w 6868969"/>
              <a:gd name="connsiteY460" fmla="*/ 1336216 h 2326422"/>
              <a:gd name="connsiteX461" fmla="*/ 893131 w 6868969"/>
              <a:gd name="connsiteY461" fmla="*/ 1327066 h 2326422"/>
              <a:gd name="connsiteX462" fmla="*/ 868744 w 6868969"/>
              <a:gd name="connsiteY462" fmla="*/ 1310800 h 2326422"/>
              <a:gd name="connsiteX463" fmla="*/ 859600 w 6868969"/>
              <a:gd name="connsiteY463" fmla="*/ 1335199 h 2326422"/>
              <a:gd name="connsiteX464" fmla="*/ 861632 w 6868969"/>
              <a:gd name="connsiteY464" fmla="*/ 1362649 h 2326422"/>
              <a:gd name="connsiteX465" fmla="*/ 853503 w 6868969"/>
              <a:gd name="connsiteY465" fmla="*/ 1363665 h 2326422"/>
              <a:gd name="connsiteX466" fmla="*/ 837246 w 6868969"/>
              <a:gd name="connsiteY466" fmla="*/ 1333166 h 2326422"/>
              <a:gd name="connsiteX467" fmla="*/ 831150 w 6868969"/>
              <a:gd name="connsiteY467" fmla="*/ 1333166 h 2326422"/>
              <a:gd name="connsiteX468" fmla="*/ 817941 w 6868969"/>
              <a:gd name="connsiteY468" fmla="*/ 1401281 h 2326422"/>
              <a:gd name="connsiteX469" fmla="*/ 790507 w 6868969"/>
              <a:gd name="connsiteY469" fmla="*/ 1397214 h 2326422"/>
              <a:gd name="connsiteX470" fmla="*/ 717349 w 6868969"/>
              <a:gd name="connsiteY470" fmla="*/ 1326050 h 2326422"/>
              <a:gd name="connsiteX471" fmla="*/ 701092 w 6868969"/>
              <a:gd name="connsiteY471" fmla="*/ 1349432 h 2326422"/>
              <a:gd name="connsiteX472" fmla="*/ 696012 w 6868969"/>
              <a:gd name="connsiteY472" fmla="*/ 1314867 h 2326422"/>
              <a:gd name="connsiteX473" fmla="*/ 683819 w 6868969"/>
              <a:gd name="connsiteY473" fmla="*/ 1334183 h 2326422"/>
              <a:gd name="connsiteX474" fmla="*/ 672642 w 6868969"/>
              <a:gd name="connsiteY474" fmla="*/ 1321983 h 2326422"/>
              <a:gd name="connsiteX475" fmla="*/ 664514 w 6868969"/>
              <a:gd name="connsiteY475" fmla="*/ 1330116 h 2326422"/>
              <a:gd name="connsiteX476" fmla="*/ 651305 w 6868969"/>
              <a:gd name="connsiteY476" fmla="*/ 1296567 h 2326422"/>
              <a:gd name="connsiteX477" fmla="*/ 643176 w 6868969"/>
              <a:gd name="connsiteY477" fmla="*/ 1327066 h 2326422"/>
              <a:gd name="connsiteX478" fmla="*/ 626918 w 6868969"/>
              <a:gd name="connsiteY478" fmla="*/ 1308767 h 2326422"/>
              <a:gd name="connsiteX479" fmla="*/ 618790 w 6868969"/>
              <a:gd name="connsiteY479" fmla="*/ 1329100 h 2326422"/>
              <a:gd name="connsiteX480" fmla="*/ 619806 w 6868969"/>
              <a:gd name="connsiteY480" fmla="*/ 1338249 h 2326422"/>
              <a:gd name="connsiteX481" fmla="*/ 607613 w 6868969"/>
              <a:gd name="connsiteY481" fmla="*/ 1431780 h 2326422"/>
              <a:gd name="connsiteX482" fmla="*/ 600501 w 6868969"/>
              <a:gd name="connsiteY482" fmla="*/ 1499895 h 2326422"/>
              <a:gd name="connsiteX483" fmla="*/ 583227 w 6868969"/>
              <a:gd name="connsiteY483" fmla="*/ 1517178 h 2326422"/>
              <a:gd name="connsiteX484" fmla="*/ 594404 w 6868969"/>
              <a:gd name="connsiteY484" fmla="*/ 1533444 h 2326422"/>
              <a:gd name="connsiteX485" fmla="*/ 575099 w 6868969"/>
              <a:gd name="connsiteY485" fmla="*/ 1542594 h 2326422"/>
              <a:gd name="connsiteX486" fmla="*/ 574083 w 6868969"/>
              <a:gd name="connsiteY486" fmla="*/ 1641208 h 2326422"/>
              <a:gd name="connsiteX487" fmla="*/ 572050 w 6868969"/>
              <a:gd name="connsiteY487" fmla="*/ 1667640 h 2326422"/>
              <a:gd name="connsiteX488" fmla="*/ 566970 w 6868969"/>
              <a:gd name="connsiteY488" fmla="*/ 1690006 h 2326422"/>
              <a:gd name="connsiteX489" fmla="*/ 563922 w 6868969"/>
              <a:gd name="connsiteY489" fmla="*/ 1719489 h 2326422"/>
              <a:gd name="connsiteX490" fmla="*/ 561890 w 6868969"/>
              <a:gd name="connsiteY490" fmla="*/ 1759138 h 2326422"/>
              <a:gd name="connsiteX491" fmla="*/ 559857 w 6868969"/>
              <a:gd name="connsiteY491" fmla="*/ 1802853 h 2326422"/>
              <a:gd name="connsiteX492" fmla="*/ 548681 w 6868969"/>
              <a:gd name="connsiteY492" fmla="*/ 1873001 h 2326422"/>
              <a:gd name="connsiteX493" fmla="*/ 563922 w 6868969"/>
              <a:gd name="connsiteY493" fmla="*/ 1953316 h 2326422"/>
              <a:gd name="connsiteX494" fmla="*/ 557825 w 6868969"/>
              <a:gd name="connsiteY494" fmla="*/ 2036680 h 2326422"/>
              <a:gd name="connsiteX495" fmla="*/ 553761 w 6868969"/>
              <a:gd name="connsiteY495" fmla="*/ 2078362 h 2326422"/>
              <a:gd name="connsiteX496" fmla="*/ 562906 w 6868969"/>
              <a:gd name="connsiteY496" fmla="*/ 2161727 h 2326422"/>
              <a:gd name="connsiteX497" fmla="*/ 561890 w 6868969"/>
              <a:gd name="connsiteY497" fmla="*/ 2196292 h 2326422"/>
              <a:gd name="connsiteX498" fmla="*/ 558841 w 6868969"/>
              <a:gd name="connsiteY498" fmla="*/ 2227808 h 2326422"/>
              <a:gd name="connsiteX499" fmla="*/ 544616 w 6868969"/>
              <a:gd name="connsiteY499" fmla="*/ 2252208 h 2326422"/>
              <a:gd name="connsiteX500" fmla="*/ 566970 w 6868969"/>
              <a:gd name="connsiteY500" fmla="*/ 2254241 h 2326422"/>
              <a:gd name="connsiteX501" fmla="*/ 561890 w 6868969"/>
              <a:gd name="connsiteY501" fmla="*/ 2264407 h 2326422"/>
              <a:gd name="connsiteX502" fmla="*/ 538520 w 6868969"/>
              <a:gd name="connsiteY502" fmla="*/ 2324389 h 2326422"/>
              <a:gd name="connsiteX503" fmla="*/ 527343 w 6868969"/>
              <a:gd name="connsiteY503" fmla="*/ 2326422 h 2326422"/>
              <a:gd name="connsiteX504" fmla="*/ 39627 w 6868969"/>
              <a:gd name="connsiteY504" fmla="*/ 2323372 h 2326422"/>
              <a:gd name="connsiteX505" fmla="*/ 23370 w 6868969"/>
              <a:gd name="connsiteY505" fmla="*/ 2314222 h 2326422"/>
              <a:gd name="connsiteX506" fmla="*/ 32515 w 6868969"/>
              <a:gd name="connsiteY506" fmla="*/ 2295923 h 2326422"/>
              <a:gd name="connsiteX507" fmla="*/ 38611 w 6868969"/>
              <a:gd name="connsiteY507" fmla="*/ 2291856 h 2326422"/>
              <a:gd name="connsiteX508" fmla="*/ 70109 w 6868969"/>
              <a:gd name="connsiteY508" fmla="*/ 2261357 h 2326422"/>
              <a:gd name="connsiteX509" fmla="*/ 83318 w 6868969"/>
              <a:gd name="connsiteY509" fmla="*/ 2210525 h 2326422"/>
              <a:gd name="connsiteX510" fmla="*/ 51820 w 6868969"/>
              <a:gd name="connsiteY510" fmla="*/ 2194259 h 2326422"/>
              <a:gd name="connsiteX511" fmla="*/ 50804 w 6868969"/>
              <a:gd name="connsiteY511" fmla="*/ 2188159 h 2326422"/>
              <a:gd name="connsiteX512" fmla="*/ 78238 w 6868969"/>
              <a:gd name="connsiteY512" fmla="*/ 2183076 h 2326422"/>
              <a:gd name="connsiteX513" fmla="*/ 128026 w 6868969"/>
              <a:gd name="connsiteY513" fmla="*/ 2171893 h 2326422"/>
              <a:gd name="connsiteX514" fmla="*/ 132090 w 6868969"/>
              <a:gd name="connsiteY514" fmla="*/ 2169860 h 2326422"/>
              <a:gd name="connsiteX515" fmla="*/ 153428 w 6868969"/>
              <a:gd name="connsiteY515" fmla="*/ 2125128 h 2326422"/>
              <a:gd name="connsiteX516" fmla="*/ 187974 w 6868969"/>
              <a:gd name="connsiteY516" fmla="*/ 2119028 h 2326422"/>
              <a:gd name="connsiteX517" fmla="*/ 187974 w 6868969"/>
              <a:gd name="connsiteY517" fmla="*/ 2113945 h 2326422"/>
              <a:gd name="connsiteX518" fmla="*/ 162572 w 6868969"/>
              <a:gd name="connsiteY518" fmla="*/ 2113945 h 2326422"/>
              <a:gd name="connsiteX519" fmla="*/ 144283 w 6868969"/>
              <a:gd name="connsiteY519" fmla="*/ 2102762 h 2326422"/>
              <a:gd name="connsiteX520" fmla="*/ 117865 w 6868969"/>
              <a:gd name="connsiteY520" fmla="*/ 2118011 h 2326422"/>
              <a:gd name="connsiteX521" fmla="*/ 109736 w 6868969"/>
              <a:gd name="connsiteY521" fmla="*/ 2088529 h 2326422"/>
              <a:gd name="connsiteX522" fmla="*/ 86366 w 6868969"/>
              <a:gd name="connsiteY522" fmla="*/ 2098695 h 2326422"/>
              <a:gd name="connsiteX523" fmla="*/ 59948 w 6868969"/>
              <a:gd name="connsiteY523" fmla="*/ 2094629 h 2326422"/>
              <a:gd name="connsiteX524" fmla="*/ 0 w 6868969"/>
              <a:gd name="connsiteY524" fmla="*/ 2048880 h 2326422"/>
              <a:gd name="connsiteX525" fmla="*/ 42675 w 6868969"/>
              <a:gd name="connsiteY525" fmla="*/ 2048880 h 2326422"/>
              <a:gd name="connsiteX526" fmla="*/ 85350 w 6868969"/>
              <a:gd name="connsiteY526" fmla="*/ 2048880 h 2326422"/>
              <a:gd name="connsiteX527" fmla="*/ 128026 w 6868969"/>
              <a:gd name="connsiteY527" fmla="*/ 2050913 h 2326422"/>
              <a:gd name="connsiteX528" fmla="*/ 106688 w 6868969"/>
              <a:gd name="connsiteY528" fmla="*/ 2040747 h 2326422"/>
              <a:gd name="connsiteX529" fmla="*/ 108720 w 6868969"/>
              <a:gd name="connsiteY529" fmla="*/ 2019397 h 2326422"/>
              <a:gd name="connsiteX530" fmla="*/ 141235 w 6868969"/>
              <a:gd name="connsiteY530" fmla="*/ 2015331 h 2326422"/>
              <a:gd name="connsiteX531" fmla="*/ 135138 w 6868969"/>
              <a:gd name="connsiteY531" fmla="*/ 1996015 h 2326422"/>
              <a:gd name="connsiteX532" fmla="*/ 140219 w 6868969"/>
              <a:gd name="connsiteY532" fmla="*/ 1976698 h 2326422"/>
              <a:gd name="connsiteX533" fmla="*/ 162572 w 6868969"/>
              <a:gd name="connsiteY533" fmla="*/ 1973649 h 2326422"/>
              <a:gd name="connsiteX534" fmla="*/ 167652 w 6868969"/>
              <a:gd name="connsiteY534" fmla="*/ 1976698 h 2326422"/>
              <a:gd name="connsiteX535" fmla="*/ 187974 w 6868969"/>
              <a:gd name="connsiteY535" fmla="*/ 1982798 h 2326422"/>
              <a:gd name="connsiteX536" fmla="*/ 180861 w 6868969"/>
              <a:gd name="connsiteY536" fmla="*/ 1965515 h 2326422"/>
              <a:gd name="connsiteX537" fmla="*/ 170701 w 6868969"/>
              <a:gd name="connsiteY537" fmla="*/ 1934000 h 2326422"/>
              <a:gd name="connsiteX538" fmla="*/ 185942 w 6868969"/>
              <a:gd name="connsiteY538" fmla="*/ 1924850 h 2326422"/>
              <a:gd name="connsiteX539" fmla="*/ 190006 w 6868969"/>
              <a:gd name="connsiteY539" fmla="*/ 1904517 h 2326422"/>
              <a:gd name="connsiteX540" fmla="*/ 198135 w 6868969"/>
              <a:gd name="connsiteY540" fmla="*/ 1945183 h 2326422"/>
              <a:gd name="connsiteX541" fmla="*/ 218456 w 6868969"/>
              <a:gd name="connsiteY541" fmla="*/ 1938066 h 2326422"/>
              <a:gd name="connsiteX542" fmla="*/ 239794 w 6868969"/>
              <a:gd name="connsiteY542" fmla="*/ 1895367 h 2326422"/>
              <a:gd name="connsiteX543" fmla="*/ 241826 w 6868969"/>
              <a:gd name="connsiteY543" fmla="*/ 1892317 h 2326422"/>
              <a:gd name="connsiteX544" fmla="*/ 247922 w 6868969"/>
              <a:gd name="connsiteY544" fmla="*/ 1874018 h 2326422"/>
              <a:gd name="connsiteX545" fmla="*/ 273324 w 6868969"/>
              <a:gd name="connsiteY545" fmla="*/ 1886218 h 2326422"/>
              <a:gd name="connsiteX546" fmla="*/ 289581 w 6868969"/>
              <a:gd name="connsiteY546" fmla="*/ 1874018 h 2326422"/>
              <a:gd name="connsiteX547" fmla="*/ 262148 w 6868969"/>
              <a:gd name="connsiteY547" fmla="*/ 1849619 h 2326422"/>
              <a:gd name="connsiteX548" fmla="*/ 294662 w 6868969"/>
              <a:gd name="connsiteY548" fmla="*/ 1844535 h 2326422"/>
              <a:gd name="connsiteX549" fmla="*/ 290597 w 6868969"/>
              <a:gd name="connsiteY549" fmla="*/ 1821153 h 2326422"/>
              <a:gd name="connsiteX550" fmla="*/ 256051 w 6868969"/>
              <a:gd name="connsiteY550" fmla="*/ 1806920 h 2326422"/>
              <a:gd name="connsiteX551" fmla="*/ 224553 w 6868969"/>
              <a:gd name="connsiteY551" fmla="*/ 1825219 h 2326422"/>
              <a:gd name="connsiteX552" fmla="*/ 210328 w 6868969"/>
              <a:gd name="connsiteY552" fmla="*/ 1784554 h 2326422"/>
              <a:gd name="connsiteX553" fmla="*/ 166637 w 6868969"/>
              <a:gd name="connsiteY553" fmla="*/ 1749988 h 2326422"/>
              <a:gd name="connsiteX554" fmla="*/ 122945 w 6868969"/>
              <a:gd name="connsiteY554" fmla="*/ 1726605 h 2326422"/>
              <a:gd name="connsiteX555" fmla="*/ 147331 w 6868969"/>
              <a:gd name="connsiteY555" fmla="*/ 1710339 h 2326422"/>
              <a:gd name="connsiteX556" fmla="*/ 141235 w 6868969"/>
              <a:gd name="connsiteY556" fmla="*/ 1696106 h 2326422"/>
              <a:gd name="connsiteX557" fmla="*/ 150379 w 6868969"/>
              <a:gd name="connsiteY557" fmla="*/ 1696106 h 2326422"/>
              <a:gd name="connsiteX558" fmla="*/ 193054 w 6868969"/>
              <a:gd name="connsiteY558" fmla="*/ 1709323 h 2326422"/>
              <a:gd name="connsiteX559" fmla="*/ 209311 w 6868969"/>
              <a:gd name="connsiteY559" fmla="*/ 1724572 h 2326422"/>
              <a:gd name="connsiteX560" fmla="*/ 218456 w 6868969"/>
              <a:gd name="connsiteY560" fmla="*/ 1706273 h 2326422"/>
              <a:gd name="connsiteX561" fmla="*/ 245890 w 6868969"/>
              <a:gd name="connsiteY561" fmla="*/ 1720506 h 2326422"/>
              <a:gd name="connsiteX562" fmla="*/ 249955 w 6868969"/>
              <a:gd name="connsiteY562" fmla="*/ 1714406 h 2326422"/>
              <a:gd name="connsiteX563" fmla="*/ 225569 w 6868969"/>
              <a:gd name="connsiteY563" fmla="*/ 1693056 h 2326422"/>
              <a:gd name="connsiteX564" fmla="*/ 227601 w 6868969"/>
              <a:gd name="connsiteY564" fmla="*/ 1685940 h 2326422"/>
              <a:gd name="connsiteX565" fmla="*/ 256051 w 6868969"/>
              <a:gd name="connsiteY565" fmla="*/ 1692040 h 2326422"/>
              <a:gd name="connsiteX566" fmla="*/ 279421 w 6868969"/>
              <a:gd name="connsiteY566" fmla="*/ 1691023 h 2326422"/>
              <a:gd name="connsiteX567" fmla="*/ 281453 w 6868969"/>
              <a:gd name="connsiteY567" fmla="*/ 1672724 h 2326422"/>
              <a:gd name="connsiteX568" fmla="*/ 273324 w 6868969"/>
              <a:gd name="connsiteY568" fmla="*/ 1616808 h 2326422"/>
              <a:gd name="connsiteX569" fmla="*/ 239794 w 6868969"/>
              <a:gd name="connsiteY569" fmla="*/ 1619858 h 2326422"/>
              <a:gd name="connsiteX570" fmla="*/ 184926 w 6868969"/>
              <a:gd name="connsiteY570" fmla="*/ 1587326 h 2326422"/>
              <a:gd name="connsiteX571" fmla="*/ 183910 w 6868969"/>
              <a:gd name="connsiteY571" fmla="*/ 1565976 h 2326422"/>
              <a:gd name="connsiteX572" fmla="*/ 218456 w 6868969"/>
              <a:gd name="connsiteY572" fmla="*/ 1562927 h 2326422"/>
              <a:gd name="connsiteX573" fmla="*/ 230649 w 6868969"/>
              <a:gd name="connsiteY573" fmla="*/ 1554793 h 2326422"/>
              <a:gd name="connsiteX574" fmla="*/ 226585 w 6868969"/>
              <a:gd name="connsiteY574" fmla="*/ 1546660 h 2326422"/>
              <a:gd name="connsiteX575" fmla="*/ 213376 w 6868969"/>
              <a:gd name="connsiteY575" fmla="*/ 1550727 h 2326422"/>
              <a:gd name="connsiteX576" fmla="*/ 204231 w 6868969"/>
              <a:gd name="connsiteY576" fmla="*/ 1554793 h 2326422"/>
              <a:gd name="connsiteX577" fmla="*/ 154444 w 6868969"/>
              <a:gd name="connsiteY577" fmla="*/ 1491762 h 2326422"/>
              <a:gd name="connsiteX578" fmla="*/ 177813 w 6868969"/>
              <a:gd name="connsiteY578" fmla="*/ 1496845 h 2326422"/>
              <a:gd name="connsiteX579" fmla="*/ 179846 w 6868969"/>
              <a:gd name="connsiteY579" fmla="*/ 1493795 h 2326422"/>
              <a:gd name="connsiteX580" fmla="*/ 164604 w 6868969"/>
              <a:gd name="connsiteY580" fmla="*/ 1480579 h 2326422"/>
              <a:gd name="connsiteX581" fmla="*/ 225569 w 6868969"/>
              <a:gd name="connsiteY581" fmla="*/ 1464313 h 2326422"/>
              <a:gd name="connsiteX582" fmla="*/ 206263 w 6868969"/>
              <a:gd name="connsiteY582" fmla="*/ 1426697 h 2326422"/>
              <a:gd name="connsiteX583" fmla="*/ 211344 w 6868969"/>
              <a:gd name="connsiteY583" fmla="*/ 1424664 h 2326422"/>
              <a:gd name="connsiteX584" fmla="*/ 250971 w 6868969"/>
              <a:gd name="connsiteY584" fmla="*/ 1402298 h 2326422"/>
              <a:gd name="connsiteX585" fmla="*/ 272308 w 6868969"/>
              <a:gd name="connsiteY585" fmla="*/ 1367732 h 2326422"/>
              <a:gd name="connsiteX586" fmla="*/ 276372 w 6868969"/>
              <a:gd name="connsiteY586" fmla="*/ 1338249 h 2326422"/>
              <a:gd name="connsiteX587" fmla="*/ 308887 w 6868969"/>
              <a:gd name="connsiteY587" fmla="*/ 1338249 h 2326422"/>
              <a:gd name="connsiteX588" fmla="*/ 292630 w 6868969"/>
              <a:gd name="connsiteY588" fmla="*/ 1315883 h 2326422"/>
              <a:gd name="connsiteX589" fmla="*/ 255035 w 6868969"/>
              <a:gd name="connsiteY589" fmla="*/ 1308767 h 2326422"/>
              <a:gd name="connsiteX590" fmla="*/ 211344 w 6868969"/>
              <a:gd name="connsiteY590" fmla="*/ 1290467 h 2326422"/>
              <a:gd name="connsiteX591" fmla="*/ 261131 w 6868969"/>
              <a:gd name="connsiteY591" fmla="*/ 1290467 h 2326422"/>
              <a:gd name="connsiteX592" fmla="*/ 283485 w 6868969"/>
              <a:gd name="connsiteY592" fmla="*/ 1285384 h 2326422"/>
              <a:gd name="connsiteX593" fmla="*/ 236746 w 6868969"/>
              <a:gd name="connsiteY593" fmla="*/ 1256918 h 2326422"/>
              <a:gd name="connsiteX594" fmla="*/ 268244 w 6868969"/>
              <a:gd name="connsiteY594" fmla="*/ 1237602 h 2326422"/>
              <a:gd name="connsiteX595" fmla="*/ 240810 w 6868969"/>
              <a:gd name="connsiteY595" fmla="*/ 1206086 h 2326422"/>
              <a:gd name="connsiteX596" fmla="*/ 258083 w 6868969"/>
              <a:gd name="connsiteY596" fmla="*/ 1199987 h 2326422"/>
              <a:gd name="connsiteX597" fmla="*/ 296694 w 6868969"/>
              <a:gd name="connsiteY597" fmla="*/ 1173554 h 2326422"/>
              <a:gd name="connsiteX598" fmla="*/ 339369 w 6868969"/>
              <a:gd name="connsiteY598" fmla="*/ 1150171 h 2326422"/>
              <a:gd name="connsiteX599" fmla="*/ 371884 w 6868969"/>
              <a:gd name="connsiteY599" fmla="*/ 1148138 h 2326422"/>
              <a:gd name="connsiteX600" fmla="*/ 375948 w 6868969"/>
              <a:gd name="connsiteY600" fmla="*/ 1140005 h 2326422"/>
              <a:gd name="connsiteX601" fmla="*/ 355626 w 6868969"/>
              <a:gd name="connsiteY601" fmla="*/ 1129838 h 2326422"/>
              <a:gd name="connsiteX602" fmla="*/ 358675 w 6868969"/>
              <a:gd name="connsiteY602" fmla="*/ 1125772 h 2326422"/>
              <a:gd name="connsiteX603" fmla="*/ 376964 w 6868969"/>
              <a:gd name="connsiteY603" fmla="*/ 1121705 h 2326422"/>
              <a:gd name="connsiteX604" fmla="*/ 391189 w 6868969"/>
              <a:gd name="connsiteY604" fmla="*/ 1106456 h 2326422"/>
              <a:gd name="connsiteX605" fmla="*/ 393221 w 6868969"/>
              <a:gd name="connsiteY605" fmla="*/ 1090190 h 2326422"/>
              <a:gd name="connsiteX606" fmla="*/ 370868 w 6868969"/>
              <a:gd name="connsiteY606" fmla="*/ 1066807 h 2326422"/>
              <a:gd name="connsiteX607" fmla="*/ 349530 w 6868969"/>
              <a:gd name="connsiteY607" fmla="*/ 1063757 h 2326422"/>
              <a:gd name="connsiteX608" fmla="*/ 360707 w 6868969"/>
              <a:gd name="connsiteY608" fmla="*/ 1041391 h 2326422"/>
              <a:gd name="connsiteX609" fmla="*/ 383061 w 6868969"/>
              <a:gd name="connsiteY609" fmla="*/ 1026141 h 2326422"/>
              <a:gd name="connsiteX610" fmla="*/ 363755 w 6868969"/>
              <a:gd name="connsiteY610" fmla="*/ 1004792 h 2326422"/>
              <a:gd name="connsiteX611" fmla="*/ 319048 w 6868969"/>
              <a:gd name="connsiteY611" fmla="*/ 981409 h 2326422"/>
              <a:gd name="connsiteX612" fmla="*/ 336321 w 6868969"/>
              <a:gd name="connsiteY612" fmla="*/ 936677 h 2326422"/>
              <a:gd name="connsiteX613" fmla="*/ 354610 w 6868969"/>
              <a:gd name="connsiteY613" fmla="*/ 913294 h 2326422"/>
              <a:gd name="connsiteX614" fmla="*/ 397285 w 6868969"/>
              <a:gd name="connsiteY614" fmla="*/ 863479 h 2326422"/>
              <a:gd name="connsiteX615" fmla="*/ 414559 w 6868969"/>
              <a:gd name="connsiteY615" fmla="*/ 842130 h 2326422"/>
              <a:gd name="connsiteX616" fmla="*/ 417607 w 6868969"/>
              <a:gd name="connsiteY616" fmla="*/ 819764 h 2326422"/>
              <a:gd name="connsiteX617" fmla="*/ 410494 w 6868969"/>
              <a:gd name="connsiteY617" fmla="*/ 805531 h 2326422"/>
              <a:gd name="connsiteX618" fmla="*/ 426752 w 6868969"/>
              <a:gd name="connsiteY618" fmla="*/ 801464 h 2326422"/>
              <a:gd name="connsiteX619" fmla="*/ 441993 w 6868969"/>
              <a:gd name="connsiteY619" fmla="*/ 802481 h 2326422"/>
              <a:gd name="connsiteX620" fmla="*/ 424719 w 6868969"/>
              <a:gd name="connsiteY620" fmla="*/ 775031 h 2326422"/>
              <a:gd name="connsiteX621" fmla="*/ 440977 w 6868969"/>
              <a:gd name="connsiteY621" fmla="*/ 759782 h 2326422"/>
              <a:gd name="connsiteX622" fmla="*/ 428784 w 6868969"/>
              <a:gd name="connsiteY622" fmla="*/ 744532 h 2326422"/>
              <a:gd name="connsiteX623" fmla="*/ 470443 w 6868969"/>
              <a:gd name="connsiteY623" fmla="*/ 730299 h 2326422"/>
              <a:gd name="connsiteX624" fmla="*/ 461298 w 6868969"/>
              <a:gd name="connsiteY624" fmla="*/ 723183 h 2326422"/>
              <a:gd name="connsiteX625" fmla="*/ 456218 w 6868969"/>
              <a:gd name="connsiteY625" fmla="*/ 691667 h 2326422"/>
              <a:gd name="connsiteX626" fmla="*/ 461298 w 6868969"/>
              <a:gd name="connsiteY626" fmla="*/ 679467 h 2326422"/>
              <a:gd name="connsiteX627" fmla="*/ 480604 w 6868969"/>
              <a:gd name="connsiteY627" fmla="*/ 616436 h 2326422"/>
              <a:gd name="connsiteX628" fmla="*/ 521247 w 6868969"/>
              <a:gd name="connsiteY628" fmla="*/ 545271 h 2326422"/>
              <a:gd name="connsiteX629" fmla="*/ 530392 w 6868969"/>
              <a:gd name="connsiteY629" fmla="*/ 529005 h 2326422"/>
              <a:gd name="connsiteX630" fmla="*/ 535472 w 6868969"/>
              <a:gd name="connsiteY630" fmla="*/ 497489 h 2326422"/>
              <a:gd name="connsiteX631" fmla="*/ 525311 w 6868969"/>
              <a:gd name="connsiteY631" fmla="*/ 469023 h 2326422"/>
              <a:gd name="connsiteX632" fmla="*/ 549697 w 6868969"/>
              <a:gd name="connsiteY632" fmla="*/ 460890 h 2326422"/>
              <a:gd name="connsiteX633" fmla="*/ 530392 w 6868969"/>
              <a:gd name="connsiteY633" fmla="*/ 441574 h 2326422"/>
              <a:gd name="connsiteX634" fmla="*/ 498893 w 6868969"/>
              <a:gd name="connsiteY634" fmla="*/ 409042 h 2326422"/>
              <a:gd name="connsiteX635" fmla="*/ 452153 w 6868969"/>
              <a:gd name="connsiteY635" fmla="*/ 376509 h 2326422"/>
              <a:gd name="connsiteX636" fmla="*/ 449105 w 6868969"/>
              <a:gd name="connsiteY636" fmla="*/ 353126 h 2326422"/>
              <a:gd name="connsiteX637" fmla="*/ 421672 w 6868969"/>
              <a:gd name="connsiteY637" fmla="*/ 397859 h 2326422"/>
              <a:gd name="connsiteX638" fmla="*/ 387125 w 6868969"/>
              <a:gd name="connsiteY638" fmla="*/ 435474 h 2326422"/>
              <a:gd name="connsiteX639" fmla="*/ 382044 w 6868969"/>
              <a:gd name="connsiteY639" fmla="*/ 408025 h 2326422"/>
              <a:gd name="connsiteX640" fmla="*/ 381028 w 6868969"/>
              <a:gd name="connsiteY640" fmla="*/ 361260 h 2326422"/>
              <a:gd name="connsiteX641" fmla="*/ 410494 w 6868969"/>
              <a:gd name="connsiteY641" fmla="*/ 296195 h 2326422"/>
              <a:gd name="connsiteX642" fmla="*/ 465363 w 6868969"/>
              <a:gd name="connsiteY642" fmla="*/ 249429 h 2326422"/>
              <a:gd name="connsiteX643" fmla="*/ 508038 w 6868969"/>
              <a:gd name="connsiteY643" fmla="*/ 250446 h 2326422"/>
              <a:gd name="connsiteX644" fmla="*/ 519214 w 6868969"/>
              <a:gd name="connsiteY644" fmla="*/ 257562 h 2326422"/>
              <a:gd name="connsiteX645" fmla="*/ 529376 w 6868969"/>
              <a:gd name="connsiteY645" fmla="*/ 240280 h 2326422"/>
              <a:gd name="connsiteX646" fmla="*/ 538520 w 6868969"/>
              <a:gd name="connsiteY646" fmla="*/ 258579 h 2326422"/>
              <a:gd name="connsiteX647" fmla="*/ 591356 w 6868969"/>
              <a:gd name="connsiteY647" fmla="*/ 228080 h 2326422"/>
              <a:gd name="connsiteX648" fmla="*/ 636063 w 6868969"/>
              <a:gd name="connsiteY648" fmla="*/ 233163 h 2326422"/>
              <a:gd name="connsiteX649" fmla="*/ 708205 w 6868969"/>
              <a:gd name="connsiteY649" fmla="*/ 204697 h 2326422"/>
              <a:gd name="connsiteX650" fmla="*/ 739703 w 6868969"/>
              <a:gd name="connsiteY650" fmla="*/ 193514 h 2326422"/>
              <a:gd name="connsiteX651" fmla="*/ 760025 w 6868969"/>
              <a:gd name="connsiteY651" fmla="*/ 184364 h 2326422"/>
              <a:gd name="connsiteX652" fmla="*/ 881953 w 6868969"/>
              <a:gd name="connsiteY652" fmla="*/ 150815 h 2326422"/>
              <a:gd name="connsiteX653" fmla="*/ 910404 w 6868969"/>
              <a:gd name="connsiteY653" fmla="*/ 149799 h 2326422"/>
              <a:gd name="connsiteX654" fmla="*/ 977465 w 6868969"/>
              <a:gd name="connsiteY654" fmla="*/ 133532 h 2326422"/>
              <a:gd name="connsiteX655" fmla="*/ 1024204 w 6868969"/>
              <a:gd name="connsiteY655" fmla="*/ 116250 h 2326422"/>
              <a:gd name="connsiteX656" fmla="*/ 1039445 w 6868969"/>
              <a:gd name="connsiteY656" fmla="*/ 125399 h 2326422"/>
              <a:gd name="connsiteX657" fmla="*/ 1046558 w 6868969"/>
              <a:gd name="connsiteY657" fmla="*/ 115233 h 2326422"/>
              <a:gd name="connsiteX658" fmla="*/ 1056718 w 6868969"/>
              <a:gd name="connsiteY658" fmla="*/ 128449 h 2326422"/>
              <a:gd name="connsiteX659" fmla="*/ 1155278 w 6868969"/>
              <a:gd name="connsiteY659" fmla="*/ 102017 h 2326422"/>
              <a:gd name="connsiteX660" fmla="*/ 1157310 w 6868969"/>
              <a:gd name="connsiteY660" fmla="*/ 108116 h 2326422"/>
              <a:gd name="connsiteX661" fmla="*/ 1168487 w 6868969"/>
              <a:gd name="connsiteY661" fmla="*/ 94900 h 2326422"/>
              <a:gd name="connsiteX662" fmla="*/ 1192873 w 6868969"/>
              <a:gd name="connsiteY662" fmla="*/ 88800 h 2326422"/>
              <a:gd name="connsiteX663" fmla="*/ 1217258 w 6868969"/>
              <a:gd name="connsiteY663" fmla="*/ 84734 h 2326422"/>
              <a:gd name="connsiteX664" fmla="*/ 1265014 w 6868969"/>
              <a:gd name="connsiteY664" fmla="*/ 74567 h 2326422"/>
              <a:gd name="connsiteX665" fmla="*/ 1372718 w 6868969"/>
              <a:gd name="connsiteY665" fmla="*/ 45085 h 2326422"/>
              <a:gd name="connsiteX666" fmla="*/ 1403201 w 6868969"/>
              <a:gd name="connsiteY666" fmla="*/ 41018 h 2326422"/>
              <a:gd name="connsiteX667" fmla="*/ 1422506 w 6868969"/>
              <a:gd name="connsiteY667" fmla="*/ 35935 h 2326422"/>
              <a:gd name="connsiteX668" fmla="*/ 1426570 w 6868969"/>
              <a:gd name="connsiteY668" fmla="*/ 34919 h 2326422"/>
              <a:gd name="connsiteX669" fmla="*/ 1467213 w 6868969"/>
              <a:gd name="connsiteY669" fmla="*/ 21702 h 2326422"/>
              <a:gd name="connsiteX670" fmla="*/ 1500743 w 6868969"/>
              <a:gd name="connsiteY670" fmla="*/ 47118 h 2326422"/>
              <a:gd name="connsiteX671" fmla="*/ 1500743 w 6868969"/>
              <a:gd name="connsiteY671" fmla="*/ 13569 h 2326422"/>
              <a:gd name="connsiteX672" fmla="*/ 1505824 w 6868969"/>
              <a:gd name="connsiteY672" fmla="*/ 12552 h 2326422"/>
              <a:gd name="connsiteX673" fmla="*/ 1513952 w 6868969"/>
              <a:gd name="connsiteY673" fmla="*/ 21702 h 2326422"/>
              <a:gd name="connsiteX674" fmla="*/ 1539354 w 6868969"/>
              <a:gd name="connsiteY674" fmla="*/ 3403 h 2326422"/>
              <a:gd name="connsiteX675" fmla="*/ 6055899 w 6868969"/>
              <a:gd name="connsiteY675" fmla="*/ 192 h 2326422"/>
              <a:gd name="connsiteX676" fmla="*/ 6071280 w 6868969"/>
              <a:gd name="connsiteY676" fmla="*/ 1230 h 2326422"/>
              <a:gd name="connsiteX677" fmla="*/ 6143177 w 6868969"/>
              <a:gd name="connsiteY677" fmla="*/ 26140 h 2326422"/>
              <a:gd name="connsiteX678" fmla="*/ 6172212 w 6868969"/>
              <a:gd name="connsiteY678" fmla="*/ 66274 h 2326422"/>
              <a:gd name="connsiteX679" fmla="*/ 6163916 w 6868969"/>
              <a:gd name="connsiteY679" fmla="*/ 210200 h 2326422"/>
              <a:gd name="connsiteX680" fmla="*/ 6119672 w 6868969"/>
              <a:gd name="connsiteY680" fmla="*/ 279395 h 2326422"/>
              <a:gd name="connsiteX681" fmla="*/ 6107229 w 6868969"/>
              <a:gd name="connsiteY681" fmla="*/ 325064 h 2326422"/>
              <a:gd name="connsiteX682" fmla="*/ 6061602 w 6868969"/>
              <a:gd name="connsiteY682" fmla="*/ 372117 h 2326422"/>
              <a:gd name="connsiteX683" fmla="*/ 6042245 w 6868969"/>
              <a:gd name="connsiteY683" fmla="*/ 446848 h 2326422"/>
              <a:gd name="connsiteX684" fmla="*/ 6002149 w 6868969"/>
              <a:gd name="connsiteY684" fmla="*/ 498053 h 2326422"/>
              <a:gd name="connsiteX685" fmla="*/ 5989705 w 6868969"/>
              <a:gd name="connsiteY685" fmla="*/ 509124 h 2326422"/>
              <a:gd name="connsiteX686" fmla="*/ 5916426 w 6868969"/>
              <a:gd name="connsiteY686" fmla="*/ 665505 h 2326422"/>
              <a:gd name="connsiteX687" fmla="*/ 5933017 w 6868969"/>
              <a:gd name="connsiteY687" fmla="*/ 741620 h 2326422"/>
              <a:gd name="connsiteX688" fmla="*/ 6035332 w 6868969"/>
              <a:gd name="connsiteY688" fmla="*/ 821887 h 2326422"/>
              <a:gd name="connsiteX689" fmla="*/ 6050541 w 6868969"/>
              <a:gd name="connsiteY689" fmla="*/ 855101 h 2326422"/>
              <a:gd name="connsiteX690" fmla="*/ 6067132 w 6868969"/>
              <a:gd name="connsiteY690" fmla="*/ 859253 h 2326422"/>
              <a:gd name="connsiteX691" fmla="*/ 6065750 w 6868969"/>
              <a:gd name="connsiteY691" fmla="*/ 880011 h 2326422"/>
              <a:gd name="connsiteX692" fmla="*/ 6157003 w 6868969"/>
              <a:gd name="connsiteY692" fmla="*/ 957510 h 2326422"/>
              <a:gd name="connsiteX693" fmla="*/ 6173595 w 6868969"/>
              <a:gd name="connsiteY693" fmla="*/ 975501 h 2326422"/>
              <a:gd name="connsiteX694" fmla="*/ 6184656 w 6868969"/>
              <a:gd name="connsiteY694" fmla="*/ 982420 h 2326422"/>
              <a:gd name="connsiteX695" fmla="*/ 6245491 w 6868969"/>
              <a:gd name="connsiteY695" fmla="*/ 1041928 h 2326422"/>
              <a:gd name="connsiteX696" fmla="*/ 6321536 w 6868969"/>
              <a:gd name="connsiteY696" fmla="*/ 1111124 h 2326422"/>
              <a:gd name="connsiteX697" fmla="*/ 6338127 w 6868969"/>
              <a:gd name="connsiteY697" fmla="*/ 1131882 h 2326422"/>
              <a:gd name="connsiteX698" fmla="*/ 6380989 w 6868969"/>
              <a:gd name="connsiteY698" fmla="*/ 1177551 h 2326422"/>
              <a:gd name="connsiteX699" fmla="*/ 6452885 w 6868969"/>
              <a:gd name="connsiteY699" fmla="*/ 1249514 h 2326422"/>
              <a:gd name="connsiteX700" fmla="*/ 6516486 w 6868969"/>
              <a:gd name="connsiteY700" fmla="*/ 1324245 h 2326422"/>
              <a:gd name="connsiteX701" fmla="*/ 6580087 w 6868969"/>
              <a:gd name="connsiteY701" fmla="*/ 1416967 h 2326422"/>
              <a:gd name="connsiteX702" fmla="*/ 6599444 w 6868969"/>
              <a:gd name="connsiteY702" fmla="*/ 1434958 h 2326422"/>
              <a:gd name="connsiteX703" fmla="*/ 6618800 w 6868969"/>
              <a:gd name="connsiteY703" fmla="*/ 1513841 h 2326422"/>
              <a:gd name="connsiteX704" fmla="*/ 6640922 w 6868969"/>
              <a:gd name="connsiteY704" fmla="*/ 1506921 h 2326422"/>
              <a:gd name="connsiteX705" fmla="*/ 6656131 w 6868969"/>
              <a:gd name="connsiteY705" fmla="*/ 1494466 h 2326422"/>
              <a:gd name="connsiteX706" fmla="*/ 6664427 w 6868969"/>
              <a:gd name="connsiteY706" fmla="*/ 1517993 h 2326422"/>
              <a:gd name="connsiteX707" fmla="*/ 6661662 w 6868969"/>
              <a:gd name="connsiteY707" fmla="*/ 1534599 h 2326422"/>
              <a:gd name="connsiteX708" fmla="*/ 6687932 w 6868969"/>
              <a:gd name="connsiteY708" fmla="*/ 1520760 h 2326422"/>
              <a:gd name="connsiteX709" fmla="*/ 6716967 w 6868969"/>
              <a:gd name="connsiteY709" fmla="*/ 1580268 h 2326422"/>
              <a:gd name="connsiteX710" fmla="*/ 6734941 w 6868969"/>
              <a:gd name="connsiteY710" fmla="*/ 1634241 h 2326422"/>
              <a:gd name="connsiteX711" fmla="*/ 6686549 w 6868969"/>
              <a:gd name="connsiteY711" fmla="*/ 1671606 h 2326422"/>
              <a:gd name="connsiteX712" fmla="*/ 6635392 w 6868969"/>
              <a:gd name="connsiteY712" fmla="*/ 1696517 h 2326422"/>
              <a:gd name="connsiteX713" fmla="*/ 6686549 w 6868969"/>
              <a:gd name="connsiteY713" fmla="*/ 1749105 h 2326422"/>
              <a:gd name="connsiteX714" fmla="*/ 6719732 w 6868969"/>
              <a:gd name="connsiteY714" fmla="*/ 1754641 h 2326422"/>
              <a:gd name="connsiteX715" fmla="*/ 6725263 w 6868969"/>
              <a:gd name="connsiteY715" fmla="*/ 1768480 h 2326422"/>
              <a:gd name="connsiteX716" fmla="*/ 6773655 w 6868969"/>
              <a:gd name="connsiteY716" fmla="*/ 1764328 h 2326422"/>
              <a:gd name="connsiteX717" fmla="*/ 6776420 w 6868969"/>
              <a:gd name="connsiteY717" fmla="*/ 1769864 h 2326422"/>
              <a:gd name="connsiteX718" fmla="*/ 6693462 w 6868969"/>
              <a:gd name="connsiteY718" fmla="*/ 1844595 h 2326422"/>
              <a:gd name="connsiteX719" fmla="*/ 6681019 w 6868969"/>
              <a:gd name="connsiteY719" fmla="*/ 1790622 h 2326422"/>
              <a:gd name="connsiteX720" fmla="*/ 6660279 w 6868969"/>
              <a:gd name="connsiteY720" fmla="*/ 1779551 h 2326422"/>
              <a:gd name="connsiteX721" fmla="*/ 6627096 w 6868969"/>
              <a:gd name="connsiteY721" fmla="*/ 1803077 h 2326422"/>
              <a:gd name="connsiteX722" fmla="*/ 6661662 w 6868969"/>
              <a:gd name="connsiteY722" fmla="*/ 1798926 h 2326422"/>
              <a:gd name="connsiteX723" fmla="*/ 6638157 w 6868969"/>
              <a:gd name="connsiteY723" fmla="*/ 1815533 h 2326422"/>
              <a:gd name="connsiteX724" fmla="*/ 6675488 w 6868969"/>
              <a:gd name="connsiteY724" fmla="*/ 1840443 h 2326422"/>
              <a:gd name="connsiteX725" fmla="*/ 6631244 w 6868969"/>
              <a:gd name="connsiteY725" fmla="*/ 1886112 h 2326422"/>
              <a:gd name="connsiteX726" fmla="*/ 6667192 w 6868969"/>
              <a:gd name="connsiteY726" fmla="*/ 1894415 h 2326422"/>
              <a:gd name="connsiteX727" fmla="*/ 6711437 w 6868969"/>
              <a:gd name="connsiteY727" fmla="*/ 1888880 h 2326422"/>
              <a:gd name="connsiteX728" fmla="*/ 6744619 w 6868969"/>
              <a:gd name="connsiteY728" fmla="*/ 1894415 h 2326422"/>
              <a:gd name="connsiteX729" fmla="*/ 6686549 w 6868969"/>
              <a:gd name="connsiteY729" fmla="*/ 1920710 h 2326422"/>
              <a:gd name="connsiteX730" fmla="*/ 6689314 w 6868969"/>
              <a:gd name="connsiteY730" fmla="*/ 1926245 h 2326422"/>
              <a:gd name="connsiteX731" fmla="*/ 6718349 w 6868969"/>
              <a:gd name="connsiteY731" fmla="*/ 1917942 h 2326422"/>
              <a:gd name="connsiteX732" fmla="*/ 6779185 w 6868969"/>
              <a:gd name="connsiteY732" fmla="*/ 1959459 h 2326422"/>
              <a:gd name="connsiteX733" fmla="*/ 6806838 w 6868969"/>
              <a:gd name="connsiteY733" fmla="*/ 1926245 h 2326422"/>
              <a:gd name="connsiteX734" fmla="*/ 6830342 w 6868969"/>
              <a:gd name="connsiteY734" fmla="*/ 1926245 h 2326422"/>
              <a:gd name="connsiteX735" fmla="*/ 6831725 w 6868969"/>
              <a:gd name="connsiteY735" fmla="*/ 2161509 h 2326422"/>
              <a:gd name="connsiteX736" fmla="*/ 6571791 w 6868969"/>
              <a:gd name="connsiteY736" fmla="*/ 2323427 h 2326422"/>
              <a:gd name="connsiteX737" fmla="*/ 6444589 w 6868969"/>
              <a:gd name="connsiteY737" fmla="*/ 2295748 h 2326422"/>
              <a:gd name="connsiteX738" fmla="*/ 6415554 w 6868969"/>
              <a:gd name="connsiteY738" fmla="*/ 2272222 h 2326422"/>
              <a:gd name="connsiteX739" fmla="*/ 6480538 w 6868969"/>
              <a:gd name="connsiteY739" fmla="*/ 2205794 h 2326422"/>
              <a:gd name="connsiteX740" fmla="*/ 6512338 w 6868969"/>
              <a:gd name="connsiteY740" fmla="*/ 2191955 h 2326422"/>
              <a:gd name="connsiteX741" fmla="*/ 6581469 w 6868969"/>
              <a:gd name="connsiteY741" fmla="*/ 2191955 h 2326422"/>
              <a:gd name="connsiteX742" fmla="*/ 6582852 w 6868969"/>
              <a:gd name="connsiteY742" fmla="*/ 2180884 h 2326422"/>
              <a:gd name="connsiteX743" fmla="*/ 6541373 w 6868969"/>
              <a:gd name="connsiteY743" fmla="*/ 2155974 h 2326422"/>
              <a:gd name="connsiteX744" fmla="*/ 6707289 w 6868969"/>
              <a:gd name="connsiteY744" fmla="*/ 2097850 h 2326422"/>
              <a:gd name="connsiteX745" fmla="*/ 6639540 w 6868969"/>
              <a:gd name="connsiteY745" fmla="*/ 2126912 h 2326422"/>
              <a:gd name="connsiteX746" fmla="*/ 6546904 w 6868969"/>
              <a:gd name="connsiteY746" fmla="*/ 2103385 h 2326422"/>
              <a:gd name="connsiteX747" fmla="*/ 6548286 w 6868969"/>
              <a:gd name="connsiteY747" fmla="*/ 2067404 h 2326422"/>
              <a:gd name="connsiteX748" fmla="*/ 6657514 w 6868969"/>
              <a:gd name="connsiteY748" fmla="*/ 2079859 h 2326422"/>
              <a:gd name="connsiteX749" fmla="*/ 6710054 w 6868969"/>
              <a:gd name="connsiteY749" fmla="*/ 2054949 h 2326422"/>
              <a:gd name="connsiteX750" fmla="*/ 6698993 w 6868969"/>
              <a:gd name="connsiteY750" fmla="*/ 2018967 h 2326422"/>
              <a:gd name="connsiteX751" fmla="*/ 6639540 w 6868969"/>
              <a:gd name="connsiteY751" fmla="*/ 2031422 h 2326422"/>
              <a:gd name="connsiteX752" fmla="*/ 6621566 w 6868969"/>
              <a:gd name="connsiteY752" fmla="*/ 2050797 h 2326422"/>
              <a:gd name="connsiteX753" fmla="*/ 6593913 w 6868969"/>
              <a:gd name="connsiteY753" fmla="*/ 2050797 h 2326422"/>
              <a:gd name="connsiteX754" fmla="*/ 6556582 w 6868969"/>
              <a:gd name="connsiteY754" fmla="*/ 2038342 h 2326422"/>
              <a:gd name="connsiteX755" fmla="*/ 6574556 w 6868969"/>
              <a:gd name="connsiteY755" fmla="*/ 2002360 h 2326422"/>
              <a:gd name="connsiteX756" fmla="*/ 6495747 w 6868969"/>
              <a:gd name="connsiteY756" fmla="*/ 1999592 h 2326422"/>
              <a:gd name="connsiteX757" fmla="*/ 6313240 w 6868969"/>
              <a:gd name="connsiteY757" fmla="*/ 2078475 h 2326422"/>
              <a:gd name="connsiteX758" fmla="*/ 6282822 w 6868969"/>
              <a:gd name="connsiteY758" fmla="*/ 2063252 h 2326422"/>
              <a:gd name="connsiteX759" fmla="*/ 6281439 w 6868969"/>
              <a:gd name="connsiteY759" fmla="*/ 2054949 h 2326422"/>
              <a:gd name="connsiteX760" fmla="*/ 6277292 w 6868969"/>
              <a:gd name="connsiteY760" fmla="*/ 1989905 h 2326422"/>
              <a:gd name="connsiteX761" fmla="*/ 6333979 w 6868969"/>
              <a:gd name="connsiteY761" fmla="*/ 1945620 h 2326422"/>
              <a:gd name="connsiteX762" fmla="*/ 6256552 w 6868969"/>
              <a:gd name="connsiteY762" fmla="*/ 1920710 h 2326422"/>
              <a:gd name="connsiteX763" fmla="*/ 6270379 w 6868969"/>
              <a:gd name="connsiteY763" fmla="*/ 1887496 h 2326422"/>
              <a:gd name="connsiteX764" fmla="*/ 6216456 w 6868969"/>
              <a:gd name="connsiteY764" fmla="*/ 1887496 h 2326422"/>
              <a:gd name="connsiteX765" fmla="*/ 6237195 w 6868969"/>
              <a:gd name="connsiteY765" fmla="*/ 1857050 h 2326422"/>
              <a:gd name="connsiteX766" fmla="*/ 6251022 w 6868969"/>
              <a:gd name="connsiteY766" fmla="*/ 1778167 h 2326422"/>
              <a:gd name="connsiteX767" fmla="*/ 6289735 w 6868969"/>
              <a:gd name="connsiteY767" fmla="*/ 1761560 h 2326422"/>
              <a:gd name="connsiteX768" fmla="*/ 6325683 w 6868969"/>
              <a:gd name="connsiteY768" fmla="*/ 1744953 h 2326422"/>
              <a:gd name="connsiteX769" fmla="*/ 6289735 w 6868969"/>
              <a:gd name="connsiteY769" fmla="*/ 1733882 h 2326422"/>
              <a:gd name="connsiteX770" fmla="*/ 6256552 w 6868969"/>
              <a:gd name="connsiteY770" fmla="*/ 1757409 h 2326422"/>
              <a:gd name="connsiteX771" fmla="*/ 6246874 w 6868969"/>
              <a:gd name="connsiteY771" fmla="*/ 1686829 h 2326422"/>
              <a:gd name="connsiteX772" fmla="*/ 6237195 w 6868969"/>
              <a:gd name="connsiteY772" fmla="*/ 1684061 h 2326422"/>
              <a:gd name="connsiteX773" fmla="*/ 6256552 w 6868969"/>
              <a:gd name="connsiteY773" fmla="*/ 1674374 h 2326422"/>
              <a:gd name="connsiteX774" fmla="*/ 6277292 w 6868969"/>
              <a:gd name="connsiteY774" fmla="*/ 1653615 h 2326422"/>
              <a:gd name="connsiteX775" fmla="*/ 6268996 w 6868969"/>
              <a:gd name="connsiteY775" fmla="*/ 1632857 h 2326422"/>
              <a:gd name="connsiteX776" fmla="*/ 6242726 w 6868969"/>
              <a:gd name="connsiteY776" fmla="*/ 1641160 h 2326422"/>
              <a:gd name="connsiteX777" fmla="*/ 6198482 w 6868969"/>
              <a:gd name="connsiteY777" fmla="*/ 1674374 h 2326422"/>
              <a:gd name="connsiteX778" fmla="*/ 6198482 w 6868969"/>
              <a:gd name="connsiteY778" fmla="*/ 1678526 h 2326422"/>
              <a:gd name="connsiteX779" fmla="*/ 6194334 w 6868969"/>
              <a:gd name="connsiteY779" fmla="*/ 1702052 h 2326422"/>
              <a:gd name="connsiteX780" fmla="*/ 6179125 w 6868969"/>
              <a:gd name="connsiteY780" fmla="*/ 1699284 h 2326422"/>
              <a:gd name="connsiteX781" fmla="*/ 6179125 w 6868969"/>
              <a:gd name="connsiteY781" fmla="*/ 1671606 h 2326422"/>
              <a:gd name="connsiteX782" fmla="*/ 6209543 w 6868969"/>
              <a:gd name="connsiteY782" fmla="*/ 1639776 h 2326422"/>
              <a:gd name="connsiteX783" fmla="*/ 6205395 w 6868969"/>
              <a:gd name="connsiteY783" fmla="*/ 1632857 h 2326422"/>
              <a:gd name="connsiteX784" fmla="*/ 6132116 w 6868969"/>
              <a:gd name="connsiteY784" fmla="*/ 1649464 h 2326422"/>
              <a:gd name="connsiteX785" fmla="*/ 6118289 w 6868969"/>
              <a:gd name="connsiteY785" fmla="*/ 1634241 h 2326422"/>
              <a:gd name="connsiteX786" fmla="*/ 6139029 w 6868969"/>
              <a:gd name="connsiteY786" fmla="*/ 1609330 h 2326422"/>
              <a:gd name="connsiteX787" fmla="*/ 6114142 w 6868969"/>
              <a:gd name="connsiteY787" fmla="*/ 1570581 h 2326422"/>
              <a:gd name="connsiteX788" fmla="*/ 6161151 w 6868969"/>
              <a:gd name="connsiteY788" fmla="*/ 1542903 h 2326422"/>
              <a:gd name="connsiteX789" fmla="*/ 6130733 w 6868969"/>
              <a:gd name="connsiteY789" fmla="*/ 1530448 h 2326422"/>
              <a:gd name="connsiteX790" fmla="*/ 6108611 w 6868969"/>
              <a:gd name="connsiteY790" fmla="*/ 1523528 h 2326422"/>
              <a:gd name="connsiteX791" fmla="*/ 6104463 w 6868969"/>
              <a:gd name="connsiteY791" fmla="*/ 1477859 h 2326422"/>
              <a:gd name="connsiteX792" fmla="*/ 6118289 w 6868969"/>
              <a:gd name="connsiteY792" fmla="*/ 1475091 h 2326422"/>
              <a:gd name="connsiteX793" fmla="*/ 6143177 w 6868969"/>
              <a:gd name="connsiteY793" fmla="*/ 1512457 h 2326422"/>
              <a:gd name="connsiteX794" fmla="*/ 6145942 w 6868969"/>
              <a:gd name="connsiteY794" fmla="*/ 1486163 h 2326422"/>
              <a:gd name="connsiteX795" fmla="*/ 6121055 w 6868969"/>
              <a:gd name="connsiteY795" fmla="*/ 1422503 h 2326422"/>
              <a:gd name="connsiteX796" fmla="*/ 6144559 w 6868969"/>
              <a:gd name="connsiteY796" fmla="*/ 1400360 h 2326422"/>
              <a:gd name="connsiteX797" fmla="*/ 6150090 w 6868969"/>
              <a:gd name="connsiteY797" fmla="*/ 1404512 h 2326422"/>
              <a:gd name="connsiteX798" fmla="*/ 6150090 w 6868969"/>
              <a:gd name="connsiteY798" fmla="*/ 1380986 h 2326422"/>
              <a:gd name="connsiteX799" fmla="*/ 6112759 w 6868969"/>
              <a:gd name="connsiteY799" fmla="*/ 1382370 h 2326422"/>
              <a:gd name="connsiteX800" fmla="*/ 6130733 w 6868969"/>
              <a:gd name="connsiteY800" fmla="*/ 1353308 h 2326422"/>
              <a:gd name="connsiteX801" fmla="*/ 6058837 w 6868969"/>
              <a:gd name="connsiteY801" fmla="*/ 1393441 h 2326422"/>
              <a:gd name="connsiteX802" fmla="*/ 6014593 w 6868969"/>
              <a:gd name="connsiteY802" fmla="*/ 1374066 h 2326422"/>
              <a:gd name="connsiteX803" fmla="*/ 5964818 w 6868969"/>
              <a:gd name="connsiteY803" fmla="*/ 1380986 h 2326422"/>
              <a:gd name="connsiteX804" fmla="*/ 5912278 w 6868969"/>
              <a:gd name="connsiteY804" fmla="*/ 1410048 h 2326422"/>
              <a:gd name="connsiteX805" fmla="*/ 5902600 w 6868969"/>
              <a:gd name="connsiteY805" fmla="*/ 1364379 h 2326422"/>
              <a:gd name="connsiteX806" fmla="*/ 5937165 w 6868969"/>
              <a:gd name="connsiteY806" fmla="*/ 1360227 h 2326422"/>
              <a:gd name="connsiteX807" fmla="*/ 5968966 w 6868969"/>
              <a:gd name="connsiteY807" fmla="*/ 1336701 h 2326422"/>
              <a:gd name="connsiteX808" fmla="*/ 5962053 w 6868969"/>
              <a:gd name="connsiteY808" fmla="*/ 1313174 h 2326422"/>
              <a:gd name="connsiteX809" fmla="*/ 5992471 w 6868969"/>
              <a:gd name="connsiteY809" fmla="*/ 1302103 h 2326422"/>
              <a:gd name="connsiteX810" fmla="*/ 5991088 w 6868969"/>
              <a:gd name="connsiteY810" fmla="*/ 1293800 h 2326422"/>
              <a:gd name="connsiteX811" fmla="*/ 5959287 w 6868969"/>
              <a:gd name="connsiteY811" fmla="*/ 1296567 h 2326422"/>
              <a:gd name="connsiteX812" fmla="*/ 5953757 w 6868969"/>
              <a:gd name="connsiteY812" fmla="*/ 1292416 h 2326422"/>
              <a:gd name="connsiteX813" fmla="*/ 5999384 w 6868969"/>
              <a:gd name="connsiteY813" fmla="*/ 1248131 h 2326422"/>
              <a:gd name="connsiteX814" fmla="*/ 5928870 w 6868969"/>
              <a:gd name="connsiteY814" fmla="*/ 1205229 h 2326422"/>
              <a:gd name="connsiteX815" fmla="*/ 5921957 w 6868969"/>
              <a:gd name="connsiteY815" fmla="*/ 1239827 h 2326422"/>
              <a:gd name="connsiteX816" fmla="*/ 5818259 w 6868969"/>
              <a:gd name="connsiteY816" fmla="*/ 1248131 h 2326422"/>
              <a:gd name="connsiteX817" fmla="*/ 5847295 w 6868969"/>
              <a:gd name="connsiteY817" fmla="*/ 1203846 h 2326422"/>
              <a:gd name="connsiteX818" fmla="*/ 5838999 w 6868969"/>
              <a:gd name="connsiteY818" fmla="*/ 1195542 h 2326422"/>
              <a:gd name="connsiteX819" fmla="*/ 5823790 w 6868969"/>
              <a:gd name="connsiteY819" fmla="*/ 1210765 h 2326422"/>
              <a:gd name="connsiteX820" fmla="*/ 5729772 w 6868969"/>
              <a:gd name="connsiteY820" fmla="*/ 1227372 h 2326422"/>
              <a:gd name="connsiteX821" fmla="*/ 5757424 w 6868969"/>
              <a:gd name="connsiteY821" fmla="*/ 1206613 h 2326422"/>
              <a:gd name="connsiteX822" fmla="*/ 5725624 w 6868969"/>
              <a:gd name="connsiteY822" fmla="*/ 1205229 h 2326422"/>
              <a:gd name="connsiteX823" fmla="*/ 5761572 w 6868969"/>
              <a:gd name="connsiteY823" fmla="*/ 1137418 h 2326422"/>
              <a:gd name="connsiteX824" fmla="*/ 5707650 w 6868969"/>
              <a:gd name="connsiteY824" fmla="*/ 1137418 h 2326422"/>
              <a:gd name="connsiteX825" fmla="*/ 5711797 w 6868969"/>
              <a:gd name="connsiteY825" fmla="*/ 1066839 h 2326422"/>
              <a:gd name="connsiteX826" fmla="*/ 5650962 w 6868969"/>
              <a:gd name="connsiteY826" fmla="*/ 1160944 h 2326422"/>
              <a:gd name="connsiteX827" fmla="*/ 5652344 w 6868969"/>
              <a:gd name="connsiteY827" fmla="*/ 1177551 h 2326422"/>
              <a:gd name="connsiteX828" fmla="*/ 5631605 w 6868969"/>
              <a:gd name="connsiteY828" fmla="*/ 1180319 h 2326422"/>
              <a:gd name="connsiteX829" fmla="*/ 5638518 w 6868969"/>
              <a:gd name="connsiteY829" fmla="*/ 1185855 h 2326422"/>
              <a:gd name="connsiteX830" fmla="*/ 5591509 w 6868969"/>
              <a:gd name="connsiteY830" fmla="*/ 1281344 h 2326422"/>
              <a:gd name="connsiteX831" fmla="*/ 5580448 w 6868969"/>
              <a:gd name="connsiteY831" fmla="*/ 1311790 h 2326422"/>
              <a:gd name="connsiteX832" fmla="*/ 5550030 w 6868969"/>
              <a:gd name="connsiteY832" fmla="*/ 1375450 h 2326422"/>
              <a:gd name="connsiteX833" fmla="*/ 5514082 w 6868969"/>
              <a:gd name="connsiteY833" fmla="*/ 1470940 h 2326422"/>
              <a:gd name="connsiteX834" fmla="*/ 5509934 w 6868969"/>
              <a:gd name="connsiteY834" fmla="*/ 1477859 h 2326422"/>
              <a:gd name="connsiteX835" fmla="*/ 5480899 w 6868969"/>
              <a:gd name="connsiteY835" fmla="*/ 1537367 h 2326422"/>
              <a:gd name="connsiteX836" fmla="*/ 5453246 w 6868969"/>
              <a:gd name="connsiteY836" fmla="*/ 1610714 h 2326422"/>
              <a:gd name="connsiteX837" fmla="*/ 5413150 w 6868969"/>
              <a:gd name="connsiteY837" fmla="*/ 1700668 h 2326422"/>
              <a:gd name="connsiteX838" fmla="*/ 5411767 w 6868969"/>
              <a:gd name="connsiteY838" fmla="*/ 1703436 h 2326422"/>
              <a:gd name="connsiteX839" fmla="*/ 5359228 w 6868969"/>
              <a:gd name="connsiteY839" fmla="*/ 1787854 h 2326422"/>
              <a:gd name="connsiteX840" fmla="*/ 5353697 w 6868969"/>
              <a:gd name="connsiteY840" fmla="*/ 1803077 h 2326422"/>
              <a:gd name="connsiteX841" fmla="*/ 5299775 w 6868969"/>
              <a:gd name="connsiteY841" fmla="*/ 1854282 h 2326422"/>
              <a:gd name="connsiteX842" fmla="*/ 5308070 w 6868969"/>
              <a:gd name="connsiteY842" fmla="*/ 1863969 h 2326422"/>
              <a:gd name="connsiteX843" fmla="*/ 5331575 w 6868969"/>
              <a:gd name="connsiteY843" fmla="*/ 1879192 h 2326422"/>
              <a:gd name="connsiteX844" fmla="*/ 5308070 w 6868969"/>
              <a:gd name="connsiteY844" fmla="*/ 1897183 h 2326422"/>
              <a:gd name="connsiteX845" fmla="*/ 5283183 w 6868969"/>
              <a:gd name="connsiteY845" fmla="*/ 1963611 h 2326422"/>
              <a:gd name="connsiteX846" fmla="*/ 5251383 w 6868969"/>
              <a:gd name="connsiteY846" fmla="*/ 1991289 h 2326422"/>
              <a:gd name="connsiteX847" fmla="*/ 5198843 w 6868969"/>
              <a:gd name="connsiteY847" fmla="*/ 1969146 h 2326422"/>
              <a:gd name="connsiteX848" fmla="*/ 5146303 w 6868969"/>
              <a:gd name="connsiteY848" fmla="*/ 1935933 h 2326422"/>
              <a:gd name="connsiteX849" fmla="*/ 5149068 w 6868969"/>
              <a:gd name="connsiteY849" fmla="*/ 2028654 h 2326422"/>
              <a:gd name="connsiteX850" fmla="*/ 5140773 w 6868969"/>
              <a:gd name="connsiteY850" fmla="*/ 2041110 h 2326422"/>
              <a:gd name="connsiteX851" fmla="*/ 5186399 w 6868969"/>
              <a:gd name="connsiteY851" fmla="*/ 2110305 h 2326422"/>
              <a:gd name="connsiteX852" fmla="*/ 5100676 w 6868969"/>
              <a:gd name="connsiteY852" fmla="*/ 2096466 h 2326422"/>
              <a:gd name="connsiteX853" fmla="*/ 4918170 w 6868969"/>
              <a:gd name="connsiteY853" fmla="*/ 2064636 h 2326422"/>
              <a:gd name="connsiteX854" fmla="*/ 4840743 w 6868969"/>
              <a:gd name="connsiteY854" fmla="*/ 2070172 h 2326422"/>
              <a:gd name="connsiteX855" fmla="*/ 4788203 w 6868969"/>
              <a:gd name="connsiteY855" fmla="*/ 2086778 h 2326422"/>
              <a:gd name="connsiteX856" fmla="*/ 4803412 w 6868969"/>
              <a:gd name="connsiteY856" fmla="*/ 2046645 h 2326422"/>
              <a:gd name="connsiteX857" fmla="*/ 4692801 w 6868969"/>
              <a:gd name="connsiteY857" fmla="*/ 2027270 h 2326422"/>
              <a:gd name="connsiteX858" fmla="*/ 4785437 w 6868969"/>
              <a:gd name="connsiteY858" fmla="*/ 1973298 h 2326422"/>
              <a:gd name="connsiteX859" fmla="*/ 4815855 w 6868969"/>
              <a:gd name="connsiteY859" fmla="*/ 2003744 h 2326422"/>
              <a:gd name="connsiteX860" fmla="*/ 4837977 w 6868969"/>
              <a:gd name="connsiteY860" fmla="*/ 1992673 h 2326422"/>
              <a:gd name="connsiteX861" fmla="*/ 4806177 w 6868969"/>
              <a:gd name="connsiteY861" fmla="*/ 1981602 h 2326422"/>
              <a:gd name="connsiteX862" fmla="*/ 4882221 w 6868969"/>
              <a:gd name="connsiteY862" fmla="*/ 1933165 h 2326422"/>
              <a:gd name="connsiteX863" fmla="*/ 4850421 w 6868969"/>
              <a:gd name="connsiteY863" fmla="*/ 1906871 h 2326422"/>
              <a:gd name="connsiteX864" fmla="*/ 4789585 w 6868969"/>
              <a:gd name="connsiteY864" fmla="*/ 1931781 h 2326422"/>
              <a:gd name="connsiteX865" fmla="*/ 4785437 w 6868969"/>
              <a:gd name="connsiteY865" fmla="*/ 1923477 h 2326422"/>
              <a:gd name="connsiteX866" fmla="*/ 4813090 w 6868969"/>
              <a:gd name="connsiteY866" fmla="*/ 1906871 h 2326422"/>
              <a:gd name="connsiteX867" fmla="*/ 4730132 w 6868969"/>
              <a:gd name="connsiteY867" fmla="*/ 1901335 h 2326422"/>
              <a:gd name="connsiteX868" fmla="*/ 4716306 w 6868969"/>
              <a:gd name="connsiteY868" fmla="*/ 1908254 h 2326422"/>
              <a:gd name="connsiteX869" fmla="*/ 4643027 w 6868969"/>
              <a:gd name="connsiteY869" fmla="*/ 1917942 h 2326422"/>
              <a:gd name="connsiteX870" fmla="*/ 4597400 w 6868969"/>
              <a:gd name="connsiteY870" fmla="*/ 1901335 h 2326422"/>
              <a:gd name="connsiteX871" fmla="*/ 4611227 w 6868969"/>
              <a:gd name="connsiteY871" fmla="*/ 1893031 h 2326422"/>
              <a:gd name="connsiteX872" fmla="*/ 4743959 w 6868969"/>
              <a:gd name="connsiteY872" fmla="*/ 1857050 h 2326422"/>
              <a:gd name="connsiteX873" fmla="*/ 4820003 w 6868969"/>
              <a:gd name="connsiteY873" fmla="*/ 1816917 h 2326422"/>
              <a:gd name="connsiteX874" fmla="*/ 4676210 w 6868969"/>
              <a:gd name="connsiteY874" fmla="*/ 1804461 h 2326422"/>
              <a:gd name="connsiteX875" fmla="*/ 4788203 w 6868969"/>
              <a:gd name="connsiteY875" fmla="*/ 1790622 h 2326422"/>
              <a:gd name="connsiteX876" fmla="*/ 4771611 w 6868969"/>
              <a:gd name="connsiteY876" fmla="*/ 1715891 h 2326422"/>
              <a:gd name="connsiteX877" fmla="*/ 4808942 w 6868969"/>
              <a:gd name="connsiteY877" fmla="*/ 1711740 h 2326422"/>
              <a:gd name="connsiteX878" fmla="*/ 4781290 w 6868969"/>
              <a:gd name="connsiteY878" fmla="*/ 1667455 h 2326422"/>
              <a:gd name="connsiteX879" fmla="*/ 4818621 w 6868969"/>
              <a:gd name="connsiteY879" fmla="*/ 1667455 h 2326422"/>
              <a:gd name="connsiteX880" fmla="*/ 4887752 w 6868969"/>
              <a:gd name="connsiteY880" fmla="*/ 1639776 h 2326422"/>
              <a:gd name="connsiteX881" fmla="*/ 4922318 w 6868969"/>
              <a:gd name="connsiteY881" fmla="*/ 1666071 h 2326422"/>
              <a:gd name="connsiteX882" fmla="*/ 4956883 w 6868969"/>
              <a:gd name="connsiteY882" fmla="*/ 1695133 h 2326422"/>
              <a:gd name="connsiteX883" fmla="*/ 4951353 w 6868969"/>
              <a:gd name="connsiteY883" fmla="*/ 1659151 h 2326422"/>
              <a:gd name="connsiteX884" fmla="*/ 4914022 w 6868969"/>
              <a:gd name="connsiteY884" fmla="*/ 1638392 h 2326422"/>
              <a:gd name="connsiteX885" fmla="*/ 4965179 w 6868969"/>
              <a:gd name="connsiteY885" fmla="*/ 1583036 h 2326422"/>
              <a:gd name="connsiteX886" fmla="*/ 4991449 w 6868969"/>
              <a:gd name="connsiteY886" fmla="*/ 1607947 h 2326422"/>
              <a:gd name="connsiteX887" fmla="*/ 5017719 w 6868969"/>
              <a:gd name="connsiteY887" fmla="*/ 1613482 h 2326422"/>
              <a:gd name="connsiteX888" fmla="*/ 5031545 w 6868969"/>
              <a:gd name="connsiteY888" fmla="*/ 1599643 h 2326422"/>
              <a:gd name="connsiteX889" fmla="*/ 5016336 w 6868969"/>
              <a:gd name="connsiteY889" fmla="*/ 1578884 h 2326422"/>
              <a:gd name="connsiteX890" fmla="*/ 4962414 w 6868969"/>
              <a:gd name="connsiteY890" fmla="*/ 1552590 h 2326422"/>
              <a:gd name="connsiteX891" fmla="*/ 4958266 w 6868969"/>
              <a:gd name="connsiteY891" fmla="*/ 1555358 h 2326422"/>
              <a:gd name="connsiteX892" fmla="*/ 4936144 w 6868969"/>
              <a:gd name="connsiteY892" fmla="*/ 1559510 h 2326422"/>
              <a:gd name="connsiteX893" fmla="*/ 4931996 w 6868969"/>
              <a:gd name="connsiteY893" fmla="*/ 1545671 h 2326422"/>
              <a:gd name="connsiteX894" fmla="*/ 4956883 w 6868969"/>
              <a:gd name="connsiteY894" fmla="*/ 1533216 h 2326422"/>
              <a:gd name="connsiteX895" fmla="*/ 5002510 w 6868969"/>
              <a:gd name="connsiteY895" fmla="*/ 1541519 h 2326422"/>
              <a:gd name="connsiteX896" fmla="*/ 4974857 w 6868969"/>
              <a:gd name="connsiteY896" fmla="*/ 1502770 h 2326422"/>
              <a:gd name="connsiteX897" fmla="*/ 4965179 w 6868969"/>
              <a:gd name="connsiteY897" fmla="*/ 1464020 h 2326422"/>
              <a:gd name="connsiteX898" fmla="*/ 4995597 w 6868969"/>
              <a:gd name="connsiteY898" fmla="*/ 1472324 h 2326422"/>
              <a:gd name="connsiteX899" fmla="*/ 5019101 w 6868969"/>
              <a:gd name="connsiteY899" fmla="*/ 1434958 h 2326422"/>
              <a:gd name="connsiteX900" fmla="*/ 5061963 w 6868969"/>
              <a:gd name="connsiteY900" fmla="*/ 1465404 h 2326422"/>
              <a:gd name="connsiteX901" fmla="*/ 5061963 w 6868969"/>
              <a:gd name="connsiteY901" fmla="*/ 1411432 h 2326422"/>
              <a:gd name="connsiteX902" fmla="*/ 5099294 w 6868969"/>
              <a:gd name="connsiteY902" fmla="*/ 1390673 h 2326422"/>
              <a:gd name="connsiteX903" fmla="*/ 5086850 w 6868969"/>
              <a:gd name="connsiteY903" fmla="*/ 1430806 h 2326422"/>
              <a:gd name="connsiteX904" fmla="*/ 5086850 w 6868969"/>
              <a:gd name="connsiteY904" fmla="*/ 1437726 h 2326422"/>
              <a:gd name="connsiteX905" fmla="*/ 5110355 w 6868969"/>
              <a:gd name="connsiteY905" fmla="*/ 1430806 h 2326422"/>
              <a:gd name="connsiteX906" fmla="*/ 5157364 w 6868969"/>
              <a:gd name="connsiteY906" fmla="*/ 1386521 h 2326422"/>
              <a:gd name="connsiteX907" fmla="*/ 5176721 w 6868969"/>
              <a:gd name="connsiteY907" fmla="*/ 1392057 h 2326422"/>
              <a:gd name="connsiteX908" fmla="*/ 5207139 w 6868969"/>
              <a:gd name="connsiteY908" fmla="*/ 1398976 h 2326422"/>
              <a:gd name="connsiteX909" fmla="*/ 5190547 w 6868969"/>
              <a:gd name="connsiteY909" fmla="*/ 1364379 h 2326422"/>
              <a:gd name="connsiteX910" fmla="*/ 5223730 w 6868969"/>
              <a:gd name="connsiteY910" fmla="*/ 1372682 h 2326422"/>
              <a:gd name="connsiteX911" fmla="*/ 5230643 w 6868969"/>
              <a:gd name="connsiteY911" fmla="*/ 1347772 h 2326422"/>
              <a:gd name="connsiteX912" fmla="*/ 5200226 w 6868969"/>
              <a:gd name="connsiteY912" fmla="*/ 1320094 h 2326422"/>
              <a:gd name="connsiteX913" fmla="*/ 5160129 w 6868969"/>
              <a:gd name="connsiteY913" fmla="*/ 1324245 h 2326422"/>
              <a:gd name="connsiteX914" fmla="*/ 5161512 w 6868969"/>
              <a:gd name="connsiteY914" fmla="*/ 1271657 h 2326422"/>
              <a:gd name="connsiteX915" fmla="*/ 5135242 w 6868969"/>
              <a:gd name="connsiteY915" fmla="*/ 1228756 h 2326422"/>
              <a:gd name="connsiteX916" fmla="*/ 5092381 w 6868969"/>
              <a:gd name="connsiteY916" fmla="*/ 1190006 h 2326422"/>
              <a:gd name="connsiteX917" fmla="*/ 5129712 w 6868969"/>
              <a:gd name="connsiteY917" fmla="*/ 1166480 h 2326422"/>
              <a:gd name="connsiteX918" fmla="*/ 5142155 w 6868969"/>
              <a:gd name="connsiteY918" fmla="*/ 1187239 h 2326422"/>
              <a:gd name="connsiteX919" fmla="*/ 5183634 w 6868969"/>
              <a:gd name="connsiteY919" fmla="*/ 1209381 h 2326422"/>
              <a:gd name="connsiteX920" fmla="*/ 5180869 w 6868969"/>
              <a:gd name="connsiteY920" fmla="*/ 1217685 h 2326422"/>
              <a:gd name="connsiteX921" fmla="*/ 5198843 w 6868969"/>
              <a:gd name="connsiteY921" fmla="*/ 1205229 h 2326422"/>
              <a:gd name="connsiteX922" fmla="*/ 5220965 w 6868969"/>
              <a:gd name="connsiteY922" fmla="*/ 1228756 h 2326422"/>
              <a:gd name="connsiteX923" fmla="*/ 5226495 w 6868969"/>
              <a:gd name="connsiteY923" fmla="*/ 1224604 h 2326422"/>
              <a:gd name="connsiteX924" fmla="*/ 5211287 w 6868969"/>
              <a:gd name="connsiteY924" fmla="*/ 1192774 h 2326422"/>
              <a:gd name="connsiteX925" fmla="*/ 5214052 w 6868969"/>
              <a:gd name="connsiteY925" fmla="*/ 1188623 h 2326422"/>
              <a:gd name="connsiteX926" fmla="*/ 5241704 w 6868969"/>
              <a:gd name="connsiteY926" fmla="*/ 1202462 h 2326422"/>
              <a:gd name="connsiteX927" fmla="*/ 5267974 w 6868969"/>
              <a:gd name="connsiteY927" fmla="*/ 1212149 h 2326422"/>
              <a:gd name="connsiteX928" fmla="*/ 5276270 w 6868969"/>
              <a:gd name="connsiteY928" fmla="*/ 1191390 h 2326422"/>
              <a:gd name="connsiteX929" fmla="*/ 5288714 w 6868969"/>
              <a:gd name="connsiteY929" fmla="*/ 1138802 h 2326422"/>
              <a:gd name="connsiteX930" fmla="*/ 5251383 w 6868969"/>
              <a:gd name="connsiteY930" fmla="*/ 1124963 h 2326422"/>
              <a:gd name="connsiteX931" fmla="*/ 5222348 w 6868969"/>
              <a:gd name="connsiteY931" fmla="*/ 1088981 h 2326422"/>
              <a:gd name="connsiteX932" fmla="*/ 5204373 w 6868969"/>
              <a:gd name="connsiteY932" fmla="*/ 1046080 h 2326422"/>
              <a:gd name="connsiteX933" fmla="*/ 5261061 w 6868969"/>
              <a:gd name="connsiteY933" fmla="*/ 1064071 h 2326422"/>
              <a:gd name="connsiteX934" fmla="*/ 5266592 w 6868969"/>
              <a:gd name="connsiteY934" fmla="*/ 1054384 h 2326422"/>
              <a:gd name="connsiteX935" fmla="*/ 5247235 w 6868969"/>
              <a:gd name="connsiteY935" fmla="*/ 1043312 h 2326422"/>
              <a:gd name="connsiteX936" fmla="*/ 5204373 w 6868969"/>
              <a:gd name="connsiteY936" fmla="*/ 961662 h 2326422"/>
              <a:gd name="connsiteX937" fmla="*/ 5232026 w 6868969"/>
              <a:gd name="connsiteY937" fmla="*/ 976885 h 2326422"/>
              <a:gd name="connsiteX938" fmla="*/ 5225113 w 6868969"/>
              <a:gd name="connsiteY938" fmla="*/ 949207 h 2326422"/>
              <a:gd name="connsiteX939" fmla="*/ 5269357 w 6868969"/>
              <a:gd name="connsiteY939" fmla="*/ 957510 h 2326422"/>
              <a:gd name="connsiteX940" fmla="*/ 5295627 w 6868969"/>
              <a:gd name="connsiteY940" fmla="*/ 960278 h 2326422"/>
              <a:gd name="connsiteX941" fmla="*/ 5288714 w 6868969"/>
              <a:gd name="connsiteY941" fmla="*/ 933984 h 2326422"/>
              <a:gd name="connsiteX942" fmla="*/ 5283183 w 6868969"/>
              <a:gd name="connsiteY942" fmla="*/ 911841 h 2326422"/>
              <a:gd name="connsiteX943" fmla="*/ 5346784 w 6868969"/>
              <a:gd name="connsiteY943" fmla="*/ 906305 h 2326422"/>
              <a:gd name="connsiteX944" fmla="*/ 5386880 w 6868969"/>
              <a:gd name="connsiteY944" fmla="*/ 853717 h 2326422"/>
              <a:gd name="connsiteX945" fmla="*/ 5422828 w 6868969"/>
              <a:gd name="connsiteY945" fmla="*/ 868940 h 2326422"/>
              <a:gd name="connsiteX946" fmla="*/ 5374436 w 6868969"/>
              <a:gd name="connsiteY946" fmla="*/ 817735 h 2326422"/>
              <a:gd name="connsiteX947" fmla="*/ 5341253 w 6868969"/>
              <a:gd name="connsiteY947" fmla="*/ 780370 h 2326422"/>
              <a:gd name="connsiteX948" fmla="*/ 5396559 w 6868969"/>
              <a:gd name="connsiteY948" fmla="*/ 801128 h 2326422"/>
              <a:gd name="connsiteX949" fmla="*/ 5413150 w 6868969"/>
              <a:gd name="connsiteY949" fmla="*/ 802512 h 2326422"/>
              <a:gd name="connsiteX950" fmla="*/ 5404854 w 6868969"/>
              <a:gd name="connsiteY950" fmla="*/ 787289 h 2326422"/>
              <a:gd name="connsiteX951" fmla="*/ 5384115 w 6868969"/>
              <a:gd name="connsiteY951" fmla="*/ 756843 h 2326422"/>
              <a:gd name="connsiteX952" fmla="*/ 5420063 w 6868969"/>
              <a:gd name="connsiteY952" fmla="*/ 748540 h 2326422"/>
              <a:gd name="connsiteX953" fmla="*/ 5417298 w 6868969"/>
              <a:gd name="connsiteY953" fmla="*/ 727781 h 2326422"/>
              <a:gd name="connsiteX954" fmla="*/ 5381350 w 6868969"/>
              <a:gd name="connsiteY954" fmla="*/ 748540 h 2326422"/>
              <a:gd name="connsiteX955" fmla="*/ 5345401 w 6868969"/>
              <a:gd name="connsiteY955" fmla="*/ 712558 h 2326422"/>
              <a:gd name="connsiteX956" fmla="*/ 5331575 w 6868969"/>
              <a:gd name="connsiteY956" fmla="*/ 676577 h 2326422"/>
              <a:gd name="connsiteX957" fmla="*/ 5308070 w 6868969"/>
              <a:gd name="connsiteY957" fmla="*/ 605997 h 2326422"/>
              <a:gd name="connsiteX958" fmla="*/ 5301157 w 6868969"/>
              <a:gd name="connsiteY958" fmla="*/ 585239 h 2326422"/>
              <a:gd name="connsiteX959" fmla="*/ 5262444 w 6868969"/>
              <a:gd name="connsiteY959" fmla="*/ 567248 h 2326422"/>
              <a:gd name="connsiteX960" fmla="*/ 5259678 w 6868969"/>
              <a:gd name="connsiteY960" fmla="*/ 560329 h 2326422"/>
              <a:gd name="connsiteX961" fmla="*/ 5270739 w 6868969"/>
              <a:gd name="connsiteY961" fmla="*/ 525731 h 2326422"/>
              <a:gd name="connsiteX962" fmla="*/ 5240322 w 6868969"/>
              <a:gd name="connsiteY962" fmla="*/ 524347 h 2326422"/>
              <a:gd name="connsiteX963" fmla="*/ 5234791 w 6868969"/>
              <a:gd name="connsiteY963" fmla="*/ 499437 h 2326422"/>
              <a:gd name="connsiteX964" fmla="*/ 5215434 w 6868969"/>
              <a:gd name="connsiteY964" fmla="*/ 500820 h 2326422"/>
              <a:gd name="connsiteX965" fmla="*/ 5223730 w 6868969"/>
              <a:gd name="connsiteY965" fmla="*/ 453768 h 2326422"/>
              <a:gd name="connsiteX966" fmla="*/ 5179486 w 6868969"/>
              <a:gd name="connsiteY966" fmla="*/ 439929 h 2326422"/>
              <a:gd name="connsiteX967" fmla="*/ 5167042 w 6868969"/>
              <a:gd name="connsiteY967" fmla="*/ 430241 h 2326422"/>
              <a:gd name="connsiteX968" fmla="*/ 5125564 w 6868969"/>
              <a:gd name="connsiteY968" fmla="*/ 380421 h 2326422"/>
              <a:gd name="connsiteX969" fmla="*/ 5082702 w 6868969"/>
              <a:gd name="connsiteY969" fmla="*/ 290467 h 2326422"/>
              <a:gd name="connsiteX970" fmla="*/ 5063345 w 6868969"/>
              <a:gd name="connsiteY970" fmla="*/ 257253 h 2326422"/>
              <a:gd name="connsiteX971" fmla="*/ 5014954 w 6868969"/>
              <a:gd name="connsiteY971" fmla="*/ 233726 h 2326422"/>
              <a:gd name="connsiteX972" fmla="*/ 5019101 w 6868969"/>
              <a:gd name="connsiteY972" fmla="*/ 211584 h 2326422"/>
              <a:gd name="connsiteX973" fmla="*/ 5005275 w 6868969"/>
              <a:gd name="connsiteY973" fmla="*/ 208816 h 2326422"/>
              <a:gd name="connsiteX974" fmla="*/ 4905726 w 6868969"/>
              <a:gd name="connsiteY974" fmla="*/ 233726 h 2326422"/>
              <a:gd name="connsiteX975" fmla="*/ 4883604 w 6868969"/>
              <a:gd name="connsiteY975" fmla="*/ 217119 h 2326422"/>
              <a:gd name="connsiteX976" fmla="*/ 4912639 w 6868969"/>
              <a:gd name="connsiteY976" fmla="*/ 125782 h 2326422"/>
              <a:gd name="connsiteX977" fmla="*/ 4951353 w 6868969"/>
              <a:gd name="connsiteY977" fmla="*/ 103639 h 2326422"/>
              <a:gd name="connsiteX978" fmla="*/ 5106207 w 6868969"/>
              <a:gd name="connsiteY978" fmla="*/ 120246 h 2326422"/>
              <a:gd name="connsiteX979" fmla="*/ 5173956 w 6868969"/>
              <a:gd name="connsiteY979" fmla="*/ 165915 h 2326422"/>
              <a:gd name="connsiteX980" fmla="*/ 5227878 w 6868969"/>
              <a:gd name="connsiteY980" fmla="*/ 192209 h 2326422"/>
              <a:gd name="connsiteX981" fmla="*/ 5227878 w 6868969"/>
              <a:gd name="connsiteY981" fmla="*/ 215736 h 2326422"/>
              <a:gd name="connsiteX982" fmla="*/ 5277653 w 6868969"/>
              <a:gd name="connsiteY982" fmla="*/ 243414 h 2326422"/>
              <a:gd name="connsiteX983" fmla="*/ 5356462 w 6868969"/>
              <a:gd name="connsiteY983" fmla="*/ 273860 h 2326422"/>
              <a:gd name="connsiteX984" fmla="*/ 5409002 w 6868969"/>
              <a:gd name="connsiteY984" fmla="*/ 323680 h 2326422"/>
              <a:gd name="connsiteX985" fmla="*/ 5420063 w 6868969"/>
              <a:gd name="connsiteY985" fmla="*/ 337519 h 2326422"/>
              <a:gd name="connsiteX986" fmla="*/ 5568004 w 6868969"/>
              <a:gd name="connsiteY986" fmla="*/ 435777 h 2326422"/>
              <a:gd name="connsiteX987" fmla="*/ 5710415 w 6868969"/>
              <a:gd name="connsiteY987" fmla="*/ 428857 h 2326422"/>
              <a:gd name="connsiteX988" fmla="*/ 5757424 w 6868969"/>
              <a:gd name="connsiteY988" fmla="*/ 406715 h 2326422"/>
              <a:gd name="connsiteX989" fmla="*/ 5749128 w 6868969"/>
              <a:gd name="connsiteY989" fmla="*/ 373501 h 2326422"/>
              <a:gd name="connsiteX990" fmla="*/ 5787842 w 6868969"/>
              <a:gd name="connsiteY990" fmla="*/ 385956 h 2326422"/>
              <a:gd name="connsiteX991" fmla="*/ 5782311 w 6868969"/>
              <a:gd name="connsiteY991" fmla="*/ 355510 h 2326422"/>
              <a:gd name="connsiteX992" fmla="*/ 5807199 w 6868969"/>
              <a:gd name="connsiteY992" fmla="*/ 345823 h 2326422"/>
              <a:gd name="connsiteX993" fmla="*/ 5803051 w 6868969"/>
              <a:gd name="connsiteY993" fmla="*/ 327832 h 2326422"/>
              <a:gd name="connsiteX994" fmla="*/ 5848677 w 6868969"/>
              <a:gd name="connsiteY994" fmla="*/ 331984 h 2326422"/>
              <a:gd name="connsiteX995" fmla="*/ 5832086 w 6868969"/>
              <a:gd name="connsiteY995" fmla="*/ 296002 h 2326422"/>
              <a:gd name="connsiteX996" fmla="*/ 5873565 w 6868969"/>
              <a:gd name="connsiteY996" fmla="*/ 260021 h 2326422"/>
              <a:gd name="connsiteX997" fmla="*/ 5941313 w 6868969"/>
              <a:gd name="connsiteY997" fmla="*/ 224039 h 2326422"/>
              <a:gd name="connsiteX998" fmla="*/ 5982792 w 6868969"/>
              <a:gd name="connsiteY998" fmla="*/ 203280 h 2326422"/>
              <a:gd name="connsiteX999" fmla="*/ 6022888 w 6868969"/>
              <a:gd name="connsiteY999" fmla="*/ 179754 h 2326422"/>
              <a:gd name="connsiteX1000" fmla="*/ 6038097 w 6868969"/>
              <a:gd name="connsiteY1000" fmla="*/ 153460 h 2326422"/>
              <a:gd name="connsiteX1001" fmla="*/ 6072663 w 6868969"/>
              <a:gd name="connsiteY1001" fmla="*/ 129933 h 2326422"/>
              <a:gd name="connsiteX1002" fmla="*/ 6039480 w 6868969"/>
              <a:gd name="connsiteY1002" fmla="*/ 1230 h 2326422"/>
              <a:gd name="connsiteX1003" fmla="*/ 6055899 w 6868969"/>
              <a:gd name="connsiteY1003" fmla="*/ 192 h 2326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6868969" h="2326422">
                <a:moveTo>
                  <a:pt x="1728323" y="1094537"/>
                </a:moveTo>
                <a:lnTo>
                  <a:pt x="1732409" y="1105439"/>
                </a:lnTo>
                <a:cubicBezTo>
                  <a:pt x="1731393" y="1105439"/>
                  <a:pt x="1730377" y="1105439"/>
                  <a:pt x="1729360" y="1105439"/>
                </a:cubicBezTo>
                <a:close/>
                <a:moveTo>
                  <a:pt x="2841126" y="42152"/>
                </a:moveTo>
                <a:cubicBezTo>
                  <a:pt x="2912607" y="44753"/>
                  <a:pt x="2978889" y="48655"/>
                  <a:pt x="3043872" y="51255"/>
                </a:cubicBezTo>
                <a:cubicBezTo>
                  <a:pt x="3065966" y="52556"/>
                  <a:pt x="3086760" y="53856"/>
                  <a:pt x="3108854" y="53856"/>
                </a:cubicBezTo>
                <a:cubicBezTo>
                  <a:pt x="3128349" y="53856"/>
                  <a:pt x="3141346" y="60358"/>
                  <a:pt x="3150443" y="78564"/>
                </a:cubicBezTo>
                <a:cubicBezTo>
                  <a:pt x="3154342" y="86366"/>
                  <a:pt x="3164739" y="90268"/>
                  <a:pt x="3172537" y="96770"/>
                </a:cubicBezTo>
                <a:cubicBezTo>
                  <a:pt x="3181635" y="103272"/>
                  <a:pt x="3190732" y="112374"/>
                  <a:pt x="3201130" y="116276"/>
                </a:cubicBezTo>
                <a:cubicBezTo>
                  <a:pt x="3211527" y="121477"/>
                  <a:pt x="3224523" y="122778"/>
                  <a:pt x="3236220" y="124078"/>
                </a:cubicBezTo>
                <a:cubicBezTo>
                  <a:pt x="3258314" y="127979"/>
                  <a:pt x="3275210" y="135782"/>
                  <a:pt x="3273910" y="156588"/>
                </a:cubicBezTo>
                <a:cubicBezTo>
                  <a:pt x="3293405" y="165691"/>
                  <a:pt x="3310300" y="169592"/>
                  <a:pt x="3324597" y="179996"/>
                </a:cubicBezTo>
                <a:cubicBezTo>
                  <a:pt x="3385680" y="224210"/>
                  <a:pt x="3448064" y="269724"/>
                  <a:pt x="3507848" y="316538"/>
                </a:cubicBezTo>
                <a:cubicBezTo>
                  <a:pt x="3526043" y="330843"/>
                  <a:pt x="3539039" y="352950"/>
                  <a:pt x="3555935" y="371156"/>
                </a:cubicBezTo>
                <a:cubicBezTo>
                  <a:pt x="3566332" y="381559"/>
                  <a:pt x="3578029" y="390662"/>
                  <a:pt x="3591025" y="398464"/>
                </a:cubicBezTo>
                <a:cubicBezTo>
                  <a:pt x="3609220" y="406267"/>
                  <a:pt x="3611820" y="421871"/>
                  <a:pt x="3617018" y="438777"/>
                </a:cubicBezTo>
                <a:cubicBezTo>
                  <a:pt x="3617018" y="440077"/>
                  <a:pt x="3618318" y="442678"/>
                  <a:pt x="3619618" y="443978"/>
                </a:cubicBezTo>
                <a:cubicBezTo>
                  <a:pt x="3639112" y="459583"/>
                  <a:pt x="3659907" y="475188"/>
                  <a:pt x="3679402" y="490793"/>
                </a:cubicBezTo>
                <a:cubicBezTo>
                  <a:pt x="3684600" y="495995"/>
                  <a:pt x="3685900" y="505098"/>
                  <a:pt x="3692398" y="508999"/>
                </a:cubicBezTo>
                <a:cubicBezTo>
                  <a:pt x="3701496" y="519402"/>
                  <a:pt x="3710593" y="529805"/>
                  <a:pt x="3719691" y="540209"/>
                </a:cubicBezTo>
                <a:cubicBezTo>
                  <a:pt x="3723590" y="544110"/>
                  <a:pt x="3727489" y="549311"/>
                  <a:pt x="3732687" y="551912"/>
                </a:cubicBezTo>
                <a:cubicBezTo>
                  <a:pt x="3744384" y="558414"/>
                  <a:pt x="3757381" y="563616"/>
                  <a:pt x="3776876" y="572719"/>
                </a:cubicBezTo>
                <a:cubicBezTo>
                  <a:pt x="3780775" y="568818"/>
                  <a:pt x="3792471" y="561015"/>
                  <a:pt x="3802869" y="554513"/>
                </a:cubicBezTo>
                <a:cubicBezTo>
                  <a:pt x="3815865" y="545410"/>
                  <a:pt x="3827562" y="538908"/>
                  <a:pt x="3839259" y="529805"/>
                </a:cubicBezTo>
                <a:cubicBezTo>
                  <a:pt x="3847057" y="524604"/>
                  <a:pt x="3858754" y="515501"/>
                  <a:pt x="3860053" y="507698"/>
                </a:cubicBezTo>
                <a:cubicBezTo>
                  <a:pt x="3863952" y="479089"/>
                  <a:pt x="3862653" y="479089"/>
                  <a:pt x="3892545" y="495995"/>
                </a:cubicBezTo>
                <a:cubicBezTo>
                  <a:pt x="3893844" y="482991"/>
                  <a:pt x="3895144" y="471287"/>
                  <a:pt x="3896444" y="459583"/>
                </a:cubicBezTo>
                <a:cubicBezTo>
                  <a:pt x="3909440" y="455682"/>
                  <a:pt x="3928935" y="453081"/>
                  <a:pt x="3917238" y="429674"/>
                </a:cubicBezTo>
                <a:cubicBezTo>
                  <a:pt x="3932834" y="432275"/>
                  <a:pt x="3945830" y="433575"/>
                  <a:pt x="3962726" y="434876"/>
                </a:cubicBezTo>
                <a:cubicBezTo>
                  <a:pt x="3958827" y="424472"/>
                  <a:pt x="3954928" y="416670"/>
                  <a:pt x="3954928" y="410168"/>
                </a:cubicBezTo>
                <a:cubicBezTo>
                  <a:pt x="3954928" y="403666"/>
                  <a:pt x="3958827" y="393262"/>
                  <a:pt x="3962726" y="393262"/>
                </a:cubicBezTo>
                <a:cubicBezTo>
                  <a:pt x="3982221" y="389361"/>
                  <a:pt x="3984820" y="376357"/>
                  <a:pt x="3993917" y="363353"/>
                </a:cubicBezTo>
                <a:cubicBezTo>
                  <a:pt x="4004315" y="346448"/>
                  <a:pt x="4022510" y="333444"/>
                  <a:pt x="4040705" y="325641"/>
                </a:cubicBezTo>
                <a:cubicBezTo>
                  <a:pt x="4071897" y="311337"/>
                  <a:pt x="4104388" y="299633"/>
                  <a:pt x="4126482" y="271024"/>
                </a:cubicBezTo>
                <a:cubicBezTo>
                  <a:pt x="4130381" y="267123"/>
                  <a:pt x="4135579" y="261921"/>
                  <a:pt x="4140778" y="260621"/>
                </a:cubicBezTo>
                <a:cubicBezTo>
                  <a:pt x="4161573" y="258020"/>
                  <a:pt x="4170670" y="245016"/>
                  <a:pt x="4173269" y="225510"/>
                </a:cubicBezTo>
                <a:cubicBezTo>
                  <a:pt x="4175869" y="215107"/>
                  <a:pt x="4181067" y="206004"/>
                  <a:pt x="4183667" y="200802"/>
                </a:cubicBezTo>
                <a:cubicBezTo>
                  <a:pt x="4194064" y="195601"/>
                  <a:pt x="4207060" y="194300"/>
                  <a:pt x="4208360" y="189099"/>
                </a:cubicBezTo>
                <a:cubicBezTo>
                  <a:pt x="4209660" y="181296"/>
                  <a:pt x="4204461" y="170893"/>
                  <a:pt x="4201862" y="161790"/>
                </a:cubicBezTo>
                <a:cubicBezTo>
                  <a:pt x="4197963" y="152687"/>
                  <a:pt x="4188865" y="143584"/>
                  <a:pt x="4190165" y="134481"/>
                </a:cubicBezTo>
                <a:cubicBezTo>
                  <a:pt x="4190165" y="114975"/>
                  <a:pt x="4183667" y="101971"/>
                  <a:pt x="4168071" y="91568"/>
                </a:cubicBezTo>
                <a:cubicBezTo>
                  <a:pt x="4162872" y="87667"/>
                  <a:pt x="4161573" y="73362"/>
                  <a:pt x="4164172" y="69461"/>
                </a:cubicBezTo>
                <a:cubicBezTo>
                  <a:pt x="4183667" y="48655"/>
                  <a:pt x="4242151" y="40852"/>
                  <a:pt x="4261646" y="60358"/>
                </a:cubicBezTo>
                <a:cubicBezTo>
                  <a:pt x="4277242" y="74663"/>
                  <a:pt x="4288938" y="96770"/>
                  <a:pt x="4294137" y="116276"/>
                </a:cubicBezTo>
                <a:cubicBezTo>
                  <a:pt x="4313632" y="183897"/>
                  <a:pt x="4298036" y="248917"/>
                  <a:pt x="4266844" y="310036"/>
                </a:cubicBezTo>
                <a:cubicBezTo>
                  <a:pt x="4259046" y="325641"/>
                  <a:pt x="4243451" y="339946"/>
                  <a:pt x="4227855" y="350349"/>
                </a:cubicBezTo>
                <a:cubicBezTo>
                  <a:pt x="4210959" y="364654"/>
                  <a:pt x="4194064" y="376357"/>
                  <a:pt x="4204461" y="403666"/>
                </a:cubicBezTo>
                <a:cubicBezTo>
                  <a:pt x="4170670" y="407567"/>
                  <a:pt x="4162872" y="434876"/>
                  <a:pt x="4152475" y="456982"/>
                </a:cubicBezTo>
                <a:cubicBezTo>
                  <a:pt x="4136879" y="485591"/>
                  <a:pt x="4129081" y="518102"/>
                  <a:pt x="4113485" y="546711"/>
                </a:cubicBezTo>
                <a:cubicBezTo>
                  <a:pt x="4104388" y="564916"/>
                  <a:pt x="4087492" y="577920"/>
                  <a:pt x="4073196" y="593525"/>
                </a:cubicBezTo>
                <a:cubicBezTo>
                  <a:pt x="4067998" y="598727"/>
                  <a:pt x="4057600" y="601328"/>
                  <a:pt x="4056301" y="607830"/>
                </a:cubicBezTo>
                <a:cubicBezTo>
                  <a:pt x="4042005" y="670249"/>
                  <a:pt x="3997816" y="715764"/>
                  <a:pt x="3962726" y="766479"/>
                </a:cubicBezTo>
                <a:cubicBezTo>
                  <a:pt x="3956228" y="775582"/>
                  <a:pt x="3956228" y="782084"/>
                  <a:pt x="3958827" y="795088"/>
                </a:cubicBezTo>
                <a:cubicBezTo>
                  <a:pt x="3962726" y="811994"/>
                  <a:pt x="3961426" y="838002"/>
                  <a:pt x="3941931" y="848405"/>
                </a:cubicBezTo>
                <a:cubicBezTo>
                  <a:pt x="3908140" y="865310"/>
                  <a:pt x="3887346" y="892619"/>
                  <a:pt x="3869151" y="925129"/>
                </a:cubicBezTo>
                <a:cubicBezTo>
                  <a:pt x="3835360" y="982347"/>
                  <a:pt x="3797670" y="1036964"/>
                  <a:pt x="3759980" y="1091581"/>
                </a:cubicBezTo>
                <a:cubicBezTo>
                  <a:pt x="3736586" y="1125392"/>
                  <a:pt x="3706694" y="1156602"/>
                  <a:pt x="3684600" y="1190412"/>
                </a:cubicBezTo>
                <a:cubicBezTo>
                  <a:pt x="3663806" y="1220322"/>
                  <a:pt x="3648210" y="1254132"/>
                  <a:pt x="3630015" y="1285342"/>
                </a:cubicBezTo>
                <a:cubicBezTo>
                  <a:pt x="3624816" y="1294445"/>
                  <a:pt x="3613119" y="1300947"/>
                  <a:pt x="3606621" y="1308749"/>
                </a:cubicBezTo>
                <a:cubicBezTo>
                  <a:pt x="3601422" y="1313951"/>
                  <a:pt x="3597524" y="1321753"/>
                  <a:pt x="3591025" y="1332157"/>
                </a:cubicBezTo>
                <a:cubicBezTo>
                  <a:pt x="3563733" y="1328256"/>
                  <a:pt x="3571531" y="1359465"/>
                  <a:pt x="3559834" y="1375070"/>
                </a:cubicBezTo>
                <a:cubicBezTo>
                  <a:pt x="3541639" y="1397177"/>
                  <a:pt x="3528642" y="1421885"/>
                  <a:pt x="3514346" y="1445292"/>
                </a:cubicBezTo>
                <a:cubicBezTo>
                  <a:pt x="3507848" y="1455695"/>
                  <a:pt x="3503949" y="1471300"/>
                  <a:pt x="3494851" y="1477802"/>
                </a:cubicBezTo>
                <a:cubicBezTo>
                  <a:pt x="3467558" y="1496008"/>
                  <a:pt x="3467558" y="1531119"/>
                  <a:pt x="3450663" y="1550625"/>
                </a:cubicBezTo>
                <a:cubicBezTo>
                  <a:pt x="3424670" y="1577934"/>
                  <a:pt x="3406475" y="1606543"/>
                  <a:pt x="3398677" y="1642954"/>
                </a:cubicBezTo>
                <a:cubicBezTo>
                  <a:pt x="3397377" y="1646855"/>
                  <a:pt x="3393478" y="1650757"/>
                  <a:pt x="3390879" y="1654658"/>
                </a:cubicBezTo>
                <a:cubicBezTo>
                  <a:pt x="3373983" y="1674164"/>
                  <a:pt x="3355788" y="1689769"/>
                  <a:pt x="3347990" y="1719678"/>
                </a:cubicBezTo>
                <a:cubicBezTo>
                  <a:pt x="3338893" y="1750888"/>
                  <a:pt x="3314199" y="1778196"/>
                  <a:pt x="3296004" y="1808106"/>
                </a:cubicBezTo>
                <a:cubicBezTo>
                  <a:pt x="3279109" y="1836715"/>
                  <a:pt x="3260914" y="1865324"/>
                  <a:pt x="3242719" y="1893933"/>
                </a:cubicBezTo>
                <a:cubicBezTo>
                  <a:pt x="3241419" y="1897834"/>
                  <a:pt x="3240119" y="1900435"/>
                  <a:pt x="3236220" y="1903036"/>
                </a:cubicBezTo>
                <a:cubicBezTo>
                  <a:pt x="3210227" y="1917340"/>
                  <a:pt x="3199830" y="1943348"/>
                  <a:pt x="3185534" y="1968056"/>
                </a:cubicBezTo>
                <a:cubicBezTo>
                  <a:pt x="3172537" y="1987562"/>
                  <a:pt x="3160840" y="2004467"/>
                  <a:pt x="3155642" y="2027875"/>
                </a:cubicBezTo>
                <a:cubicBezTo>
                  <a:pt x="3151743" y="2040879"/>
                  <a:pt x="3132248" y="2049982"/>
                  <a:pt x="3120551" y="2059084"/>
                </a:cubicBezTo>
                <a:cubicBezTo>
                  <a:pt x="3116652" y="2062986"/>
                  <a:pt x="3110154" y="2062986"/>
                  <a:pt x="3111454" y="2062986"/>
                </a:cubicBezTo>
                <a:cubicBezTo>
                  <a:pt x="3114053" y="2069488"/>
                  <a:pt x="3121851" y="2078591"/>
                  <a:pt x="3120551" y="2079891"/>
                </a:cubicBezTo>
                <a:cubicBezTo>
                  <a:pt x="3112753" y="2090294"/>
                  <a:pt x="3103656" y="2098097"/>
                  <a:pt x="3093259" y="2107200"/>
                </a:cubicBezTo>
                <a:cubicBezTo>
                  <a:pt x="3094558" y="2108500"/>
                  <a:pt x="3098457" y="2113702"/>
                  <a:pt x="3103656" y="2118903"/>
                </a:cubicBezTo>
                <a:cubicBezTo>
                  <a:pt x="3088060" y="2142310"/>
                  <a:pt x="3073764" y="2167018"/>
                  <a:pt x="3056868" y="2187825"/>
                </a:cubicBezTo>
                <a:cubicBezTo>
                  <a:pt x="3029576" y="2221635"/>
                  <a:pt x="3000983" y="2252845"/>
                  <a:pt x="2972391" y="2284055"/>
                </a:cubicBezTo>
                <a:cubicBezTo>
                  <a:pt x="2968492" y="2287956"/>
                  <a:pt x="2956795" y="2287956"/>
                  <a:pt x="2952896" y="2285355"/>
                </a:cubicBezTo>
                <a:cubicBezTo>
                  <a:pt x="2825530" y="2182623"/>
                  <a:pt x="2699464" y="2079891"/>
                  <a:pt x="2573398" y="1975858"/>
                </a:cubicBezTo>
                <a:cubicBezTo>
                  <a:pt x="2574697" y="1973258"/>
                  <a:pt x="2575997" y="1969356"/>
                  <a:pt x="2577297" y="1966756"/>
                </a:cubicBezTo>
                <a:cubicBezTo>
                  <a:pt x="2598091" y="1975858"/>
                  <a:pt x="2618886" y="1984961"/>
                  <a:pt x="2646178" y="1997965"/>
                </a:cubicBezTo>
                <a:cubicBezTo>
                  <a:pt x="2644879" y="1982360"/>
                  <a:pt x="2643579" y="1966756"/>
                  <a:pt x="2642279" y="1947249"/>
                </a:cubicBezTo>
                <a:cubicBezTo>
                  <a:pt x="2640980" y="1947249"/>
                  <a:pt x="2646178" y="1944649"/>
                  <a:pt x="2652677" y="1940747"/>
                </a:cubicBezTo>
                <a:cubicBezTo>
                  <a:pt x="2650077" y="1934245"/>
                  <a:pt x="2647478" y="1926443"/>
                  <a:pt x="2643579" y="1918640"/>
                </a:cubicBezTo>
                <a:cubicBezTo>
                  <a:pt x="2657875" y="1916040"/>
                  <a:pt x="2670872" y="1914739"/>
                  <a:pt x="2690366" y="1912138"/>
                </a:cubicBezTo>
                <a:cubicBezTo>
                  <a:pt x="2669572" y="1887431"/>
                  <a:pt x="2653976" y="1867925"/>
                  <a:pt x="2637081" y="1848418"/>
                </a:cubicBezTo>
                <a:cubicBezTo>
                  <a:pt x="2659175" y="1854921"/>
                  <a:pt x="2682569" y="1861423"/>
                  <a:pt x="2705962" y="1867925"/>
                </a:cubicBezTo>
                <a:cubicBezTo>
                  <a:pt x="2725457" y="1819810"/>
                  <a:pt x="2755349" y="1814608"/>
                  <a:pt x="2790440" y="1853620"/>
                </a:cubicBezTo>
                <a:cubicBezTo>
                  <a:pt x="2802137" y="1866624"/>
                  <a:pt x="2812534" y="1880929"/>
                  <a:pt x="2824231" y="1895233"/>
                </a:cubicBezTo>
                <a:cubicBezTo>
                  <a:pt x="2847624" y="1873126"/>
                  <a:pt x="2847624" y="1870525"/>
                  <a:pt x="2822931" y="1856221"/>
                </a:cubicBezTo>
                <a:cubicBezTo>
                  <a:pt x="2815133" y="1851019"/>
                  <a:pt x="2808635" y="1844517"/>
                  <a:pt x="2796938" y="1834114"/>
                </a:cubicBezTo>
                <a:cubicBezTo>
                  <a:pt x="2811234" y="1828912"/>
                  <a:pt x="2821631" y="1825011"/>
                  <a:pt x="2830729" y="1819810"/>
                </a:cubicBezTo>
                <a:cubicBezTo>
                  <a:pt x="2839826" y="1814608"/>
                  <a:pt x="2850224" y="1808106"/>
                  <a:pt x="2855422" y="1800303"/>
                </a:cubicBezTo>
                <a:cubicBezTo>
                  <a:pt x="2863220" y="1785999"/>
                  <a:pt x="2867119" y="1785999"/>
                  <a:pt x="2876217" y="1799003"/>
                </a:cubicBezTo>
                <a:cubicBezTo>
                  <a:pt x="2881415" y="1804205"/>
                  <a:pt x="2890513" y="1812007"/>
                  <a:pt x="2895711" y="1810707"/>
                </a:cubicBezTo>
                <a:cubicBezTo>
                  <a:pt x="2904809" y="1808106"/>
                  <a:pt x="2913907" y="1800303"/>
                  <a:pt x="2916506" y="1792501"/>
                </a:cubicBezTo>
                <a:cubicBezTo>
                  <a:pt x="2917806" y="1787299"/>
                  <a:pt x="2908708" y="1776896"/>
                  <a:pt x="2902210" y="1771694"/>
                </a:cubicBezTo>
                <a:cubicBezTo>
                  <a:pt x="2891813" y="1762592"/>
                  <a:pt x="2880116" y="1756090"/>
                  <a:pt x="2865819" y="1746987"/>
                </a:cubicBezTo>
                <a:cubicBezTo>
                  <a:pt x="2867119" y="1746987"/>
                  <a:pt x="2864520" y="1746987"/>
                  <a:pt x="2863220" y="1748287"/>
                </a:cubicBezTo>
                <a:cubicBezTo>
                  <a:pt x="2855422" y="1750888"/>
                  <a:pt x="2847624" y="1753489"/>
                  <a:pt x="2838527" y="1757390"/>
                </a:cubicBezTo>
                <a:cubicBezTo>
                  <a:pt x="2838527" y="1750888"/>
                  <a:pt x="2837227" y="1743085"/>
                  <a:pt x="2838527" y="1740485"/>
                </a:cubicBezTo>
                <a:cubicBezTo>
                  <a:pt x="2847624" y="1735283"/>
                  <a:pt x="2856722" y="1727481"/>
                  <a:pt x="2865819" y="1728781"/>
                </a:cubicBezTo>
                <a:cubicBezTo>
                  <a:pt x="2878816" y="1728781"/>
                  <a:pt x="2890513" y="1736583"/>
                  <a:pt x="2902210" y="1741785"/>
                </a:cubicBezTo>
                <a:cubicBezTo>
                  <a:pt x="2903509" y="1740485"/>
                  <a:pt x="2906109" y="1737884"/>
                  <a:pt x="2907408" y="1736583"/>
                </a:cubicBezTo>
                <a:cubicBezTo>
                  <a:pt x="2897011" y="1715777"/>
                  <a:pt x="2887914" y="1694970"/>
                  <a:pt x="2877516" y="1672863"/>
                </a:cubicBezTo>
                <a:cubicBezTo>
                  <a:pt x="2881415" y="1668962"/>
                  <a:pt x="2885314" y="1662460"/>
                  <a:pt x="2890513" y="1654658"/>
                </a:cubicBezTo>
                <a:cubicBezTo>
                  <a:pt x="2921704" y="1676765"/>
                  <a:pt x="2921704" y="1649456"/>
                  <a:pt x="2930802" y="1629950"/>
                </a:cubicBezTo>
                <a:cubicBezTo>
                  <a:pt x="2937300" y="1616946"/>
                  <a:pt x="2958095" y="1620847"/>
                  <a:pt x="2963293" y="1633851"/>
                </a:cubicBezTo>
                <a:cubicBezTo>
                  <a:pt x="2967192" y="1640353"/>
                  <a:pt x="2969792" y="1646855"/>
                  <a:pt x="2972391" y="1653357"/>
                </a:cubicBezTo>
                <a:cubicBezTo>
                  <a:pt x="2974990" y="1653357"/>
                  <a:pt x="2977590" y="1653357"/>
                  <a:pt x="2980189" y="1654658"/>
                </a:cubicBezTo>
                <a:cubicBezTo>
                  <a:pt x="2984088" y="1635152"/>
                  <a:pt x="2987987" y="1616946"/>
                  <a:pt x="2993185" y="1598740"/>
                </a:cubicBezTo>
                <a:cubicBezTo>
                  <a:pt x="3003583" y="1592238"/>
                  <a:pt x="3016579" y="1585736"/>
                  <a:pt x="3030875" y="1577934"/>
                </a:cubicBezTo>
                <a:cubicBezTo>
                  <a:pt x="3043872" y="1588337"/>
                  <a:pt x="3039973" y="1600041"/>
                  <a:pt x="3008781" y="1620847"/>
                </a:cubicBezTo>
                <a:cubicBezTo>
                  <a:pt x="3010081" y="1622148"/>
                  <a:pt x="3010081" y="1624748"/>
                  <a:pt x="3011380" y="1627349"/>
                </a:cubicBezTo>
                <a:cubicBezTo>
                  <a:pt x="3017879" y="1624748"/>
                  <a:pt x="3025677" y="1624748"/>
                  <a:pt x="3030875" y="1619547"/>
                </a:cubicBezTo>
                <a:cubicBezTo>
                  <a:pt x="3049070" y="1603942"/>
                  <a:pt x="3067266" y="1585736"/>
                  <a:pt x="3085461" y="1570131"/>
                </a:cubicBezTo>
                <a:cubicBezTo>
                  <a:pt x="3094558" y="1561028"/>
                  <a:pt x="3101056" y="1567530"/>
                  <a:pt x="3106255" y="1589637"/>
                </a:cubicBezTo>
                <a:cubicBezTo>
                  <a:pt x="3114053" y="1587037"/>
                  <a:pt x="3121851" y="1585736"/>
                  <a:pt x="3129649" y="1583135"/>
                </a:cubicBezTo>
                <a:cubicBezTo>
                  <a:pt x="3127050" y="1571432"/>
                  <a:pt x="3124450" y="1561028"/>
                  <a:pt x="3121851" y="1546724"/>
                </a:cubicBezTo>
                <a:cubicBezTo>
                  <a:pt x="3133548" y="1549325"/>
                  <a:pt x="3141346" y="1550625"/>
                  <a:pt x="3151743" y="1553226"/>
                </a:cubicBezTo>
                <a:cubicBezTo>
                  <a:pt x="3155642" y="1545424"/>
                  <a:pt x="3159541" y="1536321"/>
                  <a:pt x="3163440" y="1527218"/>
                </a:cubicBezTo>
                <a:cubicBezTo>
                  <a:pt x="3155642" y="1518115"/>
                  <a:pt x="3147844" y="1509012"/>
                  <a:pt x="3141346" y="1501210"/>
                </a:cubicBezTo>
                <a:cubicBezTo>
                  <a:pt x="3129649" y="1502510"/>
                  <a:pt x="3119252" y="1503811"/>
                  <a:pt x="3103656" y="1505111"/>
                </a:cubicBezTo>
                <a:cubicBezTo>
                  <a:pt x="3108854" y="1484304"/>
                  <a:pt x="3111454" y="1467399"/>
                  <a:pt x="3116652" y="1451794"/>
                </a:cubicBezTo>
                <a:cubicBezTo>
                  <a:pt x="3124450" y="1429687"/>
                  <a:pt x="3116652" y="1417984"/>
                  <a:pt x="3099757" y="1404980"/>
                </a:cubicBezTo>
                <a:cubicBezTo>
                  <a:pt x="3089360" y="1395877"/>
                  <a:pt x="3082861" y="1378971"/>
                  <a:pt x="3075063" y="1367268"/>
                </a:cubicBezTo>
                <a:cubicBezTo>
                  <a:pt x="3090659" y="1358165"/>
                  <a:pt x="3101056" y="1351663"/>
                  <a:pt x="3114053" y="1342560"/>
                </a:cubicBezTo>
                <a:cubicBezTo>
                  <a:pt x="3115353" y="1347762"/>
                  <a:pt x="3117952" y="1358165"/>
                  <a:pt x="3121851" y="1369869"/>
                </a:cubicBezTo>
                <a:cubicBezTo>
                  <a:pt x="3132248" y="1371169"/>
                  <a:pt x="3154342" y="1363367"/>
                  <a:pt x="3145245" y="1395877"/>
                </a:cubicBezTo>
                <a:cubicBezTo>
                  <a:pt x="3155642" y="1388074"/>
                  <a:pt x="3160840" y="1384173"/>
                  <a:pt x="3167339" y="1380272"/>
                </a:cubicBezTo>
                <a:cubicBezTo>
                  <a:pt x="3172537" y="1388074"/>
                  <a:pt x="3177736" y="1395877"/>
                  <a:pt x="3184234" y="1402379"/>
                </a:cubicBezTo>
                <a:cubicBezTo>
                  <a:pt x="3185534" y="1402379"/>
                  <a:pt x="3188133" y="1401078"/>
                  <a:pt x="3190732" y="1399778"/>
                </a:cubicBezTo>
                <a:cubicBezTo>
                  <a:pt x="3188133" y="1389375"/>
                  <a:pt x="3185534" y="1378971"/>
                  <a:pt x="3182935" y="1368568"/>
                </a:cubicBezTo>
                <a:cubicBezTo>
                  <a:pt x="3184234" y="1365967"/>
                  <a:pt x="3184234" y="1364667"/>
                  <a:pt x="3185534" y="1362066"/>
                </a:cubicBezTo>
                <a:cubicBezTo>
                  <a:pt x="3193332" y="1367268"/>
                  <a:pt x="3199830" y="1375070"/>
                  <a:pt x="3207628" y="1377671"/>
                </a:cubicBezTo>
                <a:cubicBezTo>
                  <a:pt x="3216726" y="1380272"/>
                  <a:pt x="3234921" y="1382873"/>
                  <a:pt x="3236220" y="1378971"/>
                </a:cubicBezTo>
                <a:cubicBezTo>
                  <a:pt x="3247917" y="1358165"/>
                  <a:pt x="3254415" y="1336058"/>
                  <a:pt x="3264813" y="1310050"/>
                </a:cubicBezTo>
                <a:cubicBezTo>
                  <a:pt x="3251816" y="1311350"/>
                  <a:pt x="3244018" y="1312651"/>
                  <a:pt x="3242719" y="1312651"/>
                </a:cubicBezTo>
                <a:cubicBezTo>
                  <a:pt x="3229722" y="1285342"/>
                  <a:pt x="3218025" y="1263235"/>
                  <a:pt x="3206328" y="1238527"/>
                </a:cubicBezTo>
                <a:cubicBezTo>
                  <a:pt x="3210227" y="1232025"/>
                  <a:pt x="3214126" y="1224223"/>
                  <a:pt x="3218025" y="1215120"/>
                </a:cubicBezTo>
                <a:cubicBezTo>
                  <a:pt x="3251816" y="1235927"/>
                  <a:pt x="3260914" y="1234626"/>
                  <a:pt x="3264813" y="1209918"/>
                </a:cubicBezTo>
                <a:cubicBezTo>
                  <a:pt x="3258314" y="1209918"/>
                  <a:pt x="3251816" y="1211219"/>
                  <a:pt x="3250516" y="1211219"/>
                </a:cubicBezTo>
                <a:cubicBezTo>
                  <a:pt x="3244018" y="1183910"/>
                  <a:pt x="3237520" y="1156602"/>
                  <a:pt x="3231022" y="1126692"/>
                </a:cubicBezTo>
                <a:cubicBezTo>
                  <a:pt x="3238820" y="1133194"/>
                  <a:pt x="3244018" y="1137096"/>
                  <a:pt x="3250516" y="1140997"/>
                </a:cubicBezTo>
                <a:cubicBezTo>
                  <a:pt x="3251816" y="1139696"/>
                  <a:pt x="3254415" y="1138396"/>
                  <a:pt x="3254415" y="1138396"/>
                </a:cubicBezTo>
                <a:cubicBezTo>
                  <a:pt x="3245318" y="1116289"/>
                  <a:pt x="3254415" y="1111087"/>
                  <a:pt x="3273910" y="1114989"/>
                </a:cubicBezTo>
                <a:cubicBezTo>
                  <a:pt x="3275210" y="1114989"/>
                  <a:pt x="3276510" y="1116289"/>
                  <a:pt x="3279109" y="1116289"/>
                </a:cubicBezTo>
                <a:cubicBezTo>
                  <a:pt x="3319398" y="1126692"/>
                  <a:pt x="3319398" y="1126692"/>
                  <a:pt x="3312900" y="1087680"/>
                </a:cubicBezTo>
                <a:cubicBezTo>
                  <a:pt x="3312900" y="1085079"/>
                  <a:pt x="3314199" y="1081178"/>
                  <a:pt x="3315499" y="1074676"/>
                </a:cubicBezTo>
                <a:cubicBezTo>
                  <a:pt x="3346691" y="1099384"/>
                  <a:pt x="3360987" y="1073376"/>
                  <a:pt x="3380482" y="1056470"/>
                </a:cubicBezTo>
                <a:cubicBezTo>
                  <a:pt x="3396077" y="1042166"/>
                  <a:pt x="3412973" y="1027861"/>
                  <a:pt x="3429868" y="1013557"/>
                </a:cubicBezTo>
                <a:cubicBezTo>
                  <a:pt x="3428569" y="1010956"/>
                  <a:pt x="3425969" y="1009656"/>
                  <a:pt x="3424670" y="1007055"/>
                </a:cubicBezTo>
                <a:cubicBezTo>
                  <a:pt x="3433767" y="1012256"/>
                  <a:pt x="3442865" y="1016158"/>
                  <a:pt x="3451963" y="1021359"/>
                </a:cubicBezTo>
                <a:cubicBezTo>
                  <a:pt x="3457161" y="979746"/>
                  <a:pt x="3454562" y="974545"/>
                  <a:pt x="3418172" y="969343"/>
                </a:cubicBezTo>
                <a:cubicBezTo>
                  <a:pt x="3401276" y="966742"/>
                  <a:pt x="3394778" y="956339"/>
                  <a:pt x="3397377" y="932932"/>
                </a:cubicBezTo>
                <a:cubicBezTo>
                  <a:pt x="3415572" y="940734"/>
                  <a:pt x="3433767" y="947236"/>
                  <a:pt x="3459760" y="957639"/>
                </a:cubicBezTo>
                <a:cubicBezTo>
                  <a:pt x="3455861" y="947236"/>
                  <a:pt x="3454562" y="940734"/>
                  <a:pt x="3451963" y="934232"/>
                </a:cubicBezTo>
                <a:cubicBezTo>
                  <a:pt x="3449363" y="925129"/>
                  <a:pt x="3445464" y="917327"/>
                  <a:pt x="3441565" y="905623"/>
                </a:cubicBezTo>
                <a:cubicBezTo>
                  <a:pt x="3453262" y="901722"/>
                  <a:pt x="3463659" y="899121"/>
                  <a:pt x="3477956" y="895220"/>
                </a:cubicBezTo>
                <a:cubicBezTo>
                  <a:pt x="3476656" y="886117"/>
                  <a:pt x="3475356" y="873113"/>
                  <a:pt x="3472757" y="854907"/>
                </a:cubicBezTo>
                <a:cubicBezTo>
                  <a:pt x="3481855" y="853607"/>
                  <a:pt x="3492252" y="852306"/>
                  <a:pt x="3505248" y="851006"/>
                </a:cubicBezTo>
                <a:cubicBezTo>
                  <a:pt x="3485753" y="830199"/>
                  <a:pt x="3467558" y="810693"/>
                  <a:pt x="3445464" y="788586"/>
                </a:cubicBezTo>
                <a:cubicBezTo>
                  <a:pt x="3455861" y="788586"/>
                  <a:pt x="3464959" y="787286"/>
                  <a:pt x="3472757" y="788586"/>
                </a:cubicBezTo>
                <a:cubicBezTo>
                  <a:pt x="3492252" y="791187"/>
                  <a:pt x="3510447" y="793788"/>
                  <a:pt x="3529942" y="796389"/>
                </a:cubicBezTo>
                <a:cubicBezTo>
                  <a:pt x="3541639" y="797689"/>
                  <a:pt x="3555935" y="801590"/>
                  <a:pt x="3549436" y="779484"/>
                </a:cubicBezTo>
                <a:cubicBezTo>
                  <a:pt x="3548137" y="776883"/>
                  <a:pt x="3558534" y="771681"/>
                  <a:pt x="3563733" y="767780"/>
                </a:cubicBezTo>
                <a:cubicBezTo>
                  <a:pt x="3568931" y="763879"/>
                  <a:pt x="3574130" y="761278"/>
                  <a:pt x="3578029" y="752175"/>
                </a:cubicBezTo>
                <a:cubicBezTo>
                  <a:pt x="3571531" y="753475"/>
                  <a:pt x="3565032" y="753475"/>
                  <a:pt x="3555935" y="754776"/>
                </a:cubicBezTo>
                <a:cubicBezTo>
                  <a:pt x="3561133" y="746973"/>
                  <a:pt x="3565032" y="741772"/>
                  <a:pt x="3570231" y="732669"/>
                </a:cubicBezTo>
                <a:cubicBezTo>
                  <a:pt x="3549436" y="727467"/>
                  <a:pt x="3535140" y="737870"/>
                  <a:pt x="3526043" y="750875"/>
                </a:cubicBezTo>
                <a:cubicBezTo>
                  <a:pt x="3518245" y="765179"/>
                  <a:pt x="3509147" y="772981"/>
                  <a:pt x="3493551" y="766479"/>
                </a:cubicBezTo>
                <a:cubicBezTo>
                  <a:pt x="3474057" y="757377"/>
                  <a:pt x="3459760" y="766479"/>
                  <a:pt x="3444165" y="778183"/>
                </a:cubicBezTo>
                <a:cubicBezTo>
                  <a:pt x="3433767" y="785986"/>
                  <a:pt x="3420771" y="791187"/>
                  <a:pt x="3406475" y="798990"/>
                </a:cubicBezTo>
                <a:cubicBezTo>
                  <a:pt x="3406475" y="788586"/>
                  <a:pt x="3406475" y="780784"/>
                  <a:pt x="3406475" y="779484"/>
                </a:cubicBezTo>
                <a:cubicBezTo>
                  <a:pt x="3433767" y="758677"/>
                  <a:pt x="3455861" y="740471"/>
                  <a:pt x="3481855" y="720965"/>
                </a:cubicBezTo>
                <a:cubicBezTo>
                  <a:pt x="3472757" y="720965"/>
                  <a:pt x="3466259" y="722266"/>
                  <a:pt x="3454562" y="722266"/>
                </a:cubicBezTo>
                <a:cubicBezTo>
                  <a:pt x="3470158" y="709262"/>
                  <a:pt x="3483154" y="700159"/>
                  <a:pt x="3494851" y="689755"/>
                </a:cubicBezTo>
                <a:cubicBezTo>
                  <a:pt x="3462360" y="652044"/>
                  <a:pt x="3442865" y="697558"/>
                  <a:pt x="3418172" y="700159"/>
                </a:cubicBezTo>
                <a:cubicBezTo>
                  <a:pt x="3403875" y="702759"/>
                  <a:pt x="3392179" y="713163"/>
                  <a:pt x="3379182" y="719665"/>
                </a:cubicBezTo>
                <a:cubicBezTo>
                  <a:pt x="3377882" y="717064"/>
                  <a:pt x="3376583" y="714463"/>
                  <a:pt x="3373983" y="713163"/>
                </a:cubicBezTo>
                <a:cubicBezTo>
                  <a:pt x="3379182" y="706661"/>
                  <a:pt x="3383081" y="701459"/>
                  <a:pt x="3386980" y="696257"/>
                </a:cubicBezTo>
                <a:cubicBezTo>
                  <a:pt x="3386980" y="694957"/>
                  <a:pt x="3385680" y="692356"/>
                  <a:pt x="3385680" y="691056"/>
                </a:cubicBezTo>
                <a:cubicBezTo>
                  <a:pt x="3364886" y="697558"/>
                  <a:pt x="3345391" y="702759"/>
                  <a:pt x="3318098" y="710562"/>
                </a:cubicBezTo>
                <a:cubicBezTo>
                  <a:pt x="3331095" y="688455"/>
                  <a:pt x="3341492" y="671550"/>
                  <a:pt x="3351889" y="650743"/>
                </a:cubicBezTo>
                <a:cubicBezTo>
                  <a:pt x="3344091" y="653344"/>
                  <a:pt x="3336293" y="654644"/>
                  <a:pt x="3329795" y="655945"/>
                </a:cubicBezTo>
                <a:cubicBezTo>
                  <a:pt x="3332395" y="645542"/>
                  <a:pt x="3338893" y="633838"/>
                  <a:pt x="3338893" y="622134"/>
                </a:cubicBezTo>
                <a:cubicBezTo>
                  <a:pt x="3338893" y="610431"/>
                  <a:pt x="3333694" y="598727"/>
                  <a:pt x="3329795" y="581822"/>
                </a:cubicBezTo>
                <a:cubicBezTo>
                  <a:pt x="3331095" y="580521"/>
                  <a:pt x="3336293" y="572719"/>
                  <a:pt x="3341492" y="566217"/>
                </a:cubicBezTo>
                <a:cubicBezTo>
                  <a:pt x="3299903" y="559715"/>
                  <a:pt x="3301203" y="613031"/>
                  <a:pt x="3262213" y="618233"/>
                </a:cubicBezTo>
                <a:cubicBezTo>
                  <a:pt x="3276510" y="600027"/>
                  <a:pt x="3288206" y="587023"/>
                  <a:pt x="3303802" y="566217"/>
                </a:cubicBezTo>
                <a:cubicBezTo>
                  <a:pt x="3288206" y="575320"/>
                  <a:pt x="3277809" y="580521"/>
                  <a:pt x="3263513" y="588324"/>
                </a:cubicBezTo>
                <a:cubicBezTo>
                  <a:pt x="3266112" y="576620"/>
                  <a:pt x="3267412" y="571418"/>
                  <a:pt x="3268712" y="564916"/>
                </a:cubicBezTo>
                <a:cubicBezTo>
                  <a:pt x="3260914" y="567517"/>
                  <a:pt x="3251816" y="570118"/>
                  <a:pt x="3241419" y="574019"/>
                </a:cubicBezTo>
                <a:cubicBezTo>
                  <a:pt x="3254415" y="536307"/>
                  <a:pt x="3267412" y="501196"/>
                  <a:pt x="3280408" y="466085"/>
                </a:cubicBezTo>
                <a:cubicBezTo>
                  <a:pt x="3276510" y="451781"/>
                  <a:pt x="3273910" y="440077"/>
                  <a:pt x="3271311" y="427073"/>
                </a:cubicBezTo>
                <a:cubicBezTo>
                  <a:pt x="3268712" y="427073"/>
                  <a:pt x="3266112" y="427073"/>
                  <a:pt x="3263513" y="427073"/>
                </a:cubicBezTo>
                <a:cubicBezTo>
                  <a:pt x="3251816" y="438777"/>
                  <a:pt x="3241419" y="449180"/>
                  <a:pt x="3231022" y="460884"/>
                </a:cubicBezTo>
                <a:cubicBezTo>
                  <a:pt x="3229722" y="459583"/>
                  <a:pt x="3227123" y="458283"/>
                  <a:pt x="3225823" y="456982"/>
                </a:cubicBezTo>
                <a:cubicBezTo>
                  <a:pt x="3228422" y="446579"/>
                  <a:pt x="3231022" y="436176"/>
                  <a:pt x="3234921" y="425773"/>
                </a:cubicBezTo>
                <a:cubicBezTo>
                  <a:pt x="3233621" y="424472"/>
                  <a:pt x="3231022" y="423172"/>
                  <a:pt x="3229722" y="421871"/>
                </a:cubicBezTo>
                <a:cubicBezTo>
                  <a:pt x="3214126" y="430974"/>
                  <a:pt x="3197231" y="441378"/>
                  <a:pt x="3182935" y="451781"/>
                </a:cubicBezTo>
                <a:cubicBezTo>
                  <a:pt x="3154342" y="437476"/>
                  <a:pt x="3159541" y="415369"/>
                  <a:pt x="3166039" y="390662"/>
                </a:cubicBezTo>
                <a:cubicBezTo>
                  <a:pt x="3168638" y="376357"/>
                  <a:pt x="3159541" y="359452"/>
                  <a:pt x="3155642" y="341246"/>
                </a:cubicBezTo>
                <a:cubicBezTo>
                  <a:pt x="3151743" y="342547"/>
                  <a:pt x="3145245" y="342547"/>
                  <a:pt x="3136147" y="343847"/>
                </a:cubicBezTo>
                <a:cubicBezTo>
                  <a:pt x="3141346" y="334744"/>
                  <a:pt x="3146544" y="329543"/>
                  <a:pt x="3150443" y="323040"/>
                </a:cubicBezTo>
                <a:cubicBezTo>
                  <a:pt x="3119252" y="320440"/>
                  <a:pt x="3123151" y="300934"/>
                  <a:pt x="3132248" y="278827"/>
                </a:cubicBezTo>
                <a:cubicBezTo>
                  <a:pt x="3123151" y="284028"/>
                  <a:pt x="3116652" y="286629"/>
                  <a:pt x="3114053" y="289230"/>
                </a:cubicBezTo>
                <a:cubicBezTo>
                  <a:pt x="3106255" y="280127"/>
                  <a:pt x="3098457" y="274925"/>
                  <a:pt x="3094558" y="267123"/>
                </a:cubicBezTo>
                <a:cubicBezTo>
                  <a:pt x="3090659" y="258020"/>
                  <a:pt x="3088060" y="247617"/>
                  <a:pt x="3085461" y="237214"/>
                </a:cubicBezTo>
                <a:cubicBezTo>
                  <a:pt x="3078962" y="211205"/>
                  <a:pt x="3073764" y="186498"/>
                  <a:pt x="3065966" y="160490"/>
                </a:cubicBezTo>
                <a:cubicBezTo>
                  <a:pt x="3064666" y="156588"/>
                  <a:pt x="3050370" y="155288"/>
                  <a:pt x="3042572" y="152687"/>
                </a:cubicBezTo>
                <a:cubicBezTo>
                  <a:pt x="3047771" y="116276"/>
                  <a:pt x="3012680" y="127979"/>
                  <a:pt x="2997084" y="109774"/>
                </a:cubicBezTo>
                <a:cubicBezTo>
                  <a:pt x="2994485" y="140983"/>
                  <a:pt x="2991886" y="163090"/>
                  <a:pt x="3026976" y="172193"/>
                </a:cubicBezTo>
                <a:cubicBezTo>
                  <a:pt x="3041272" y="176094"/>
                  <a:pt x="3052969" y="194300"/>
                  <a:pt x="3065966" y="206004"/>
                </a:cubicBezTo>
                <a:cubicBezTo>
                  <a:pt x="3036074" y="230712"/>
                  <a:pt x="2965893" y="222909"/>
                  <a:pt x="2937300" y="194300"/>
                </a:cubicBezTo>
                <a:cubicBezTo>
                  <a:pt x="2897011" y="151387"/>
                  <a:pt x="2873617" y="96770"/>
                  <a:pt x="2841126" y="42152"/>
                </a:cubicBezTo>
                <a:close/>
                <a:moveTo>
                  <a:pt x="1539354" y="3403"/>
                </a:moveTo>
                <a:cubicBezTo>
                  <a:pt x="1545451" y="2386"/>
                  <a:pt x="1553579" y="12552"/>
                  <a:pt x="1560692" y="17636"/>
                </a:cubicBezTo>
                <a:cubicBezTo>
                  <a:pt x="1566788" y="21702"/>
                  <a:pt x="1574917" y="25769"/>
                  <a:pt x="1584062" y="27802"/>
                </a:cubicBezTo>
                <a:cubicBezTo>
                  <a:pt x="1607431" y="59318"/>
                  <a:pt x="1577965" y="94900"/>
                  <a:pt x="1590158" y="133532"/>
                </a:cubicBezTo>
                <a:cubicBezTo>
                  <a:pt x="1596255" y="108116"/>
                  <a:pt x="1636898" y="127433"/>
                  <a:pt x="1632833" y="90834"/>
                </a:cubicBezTo>
                <a:cubicBezTo>
                  <a:pt x="1637914" y="91850"/>
                  <a:pt x="1641978" y="91850"/>
                  <a:pt x="1645026" y="92867"/>
                </a:cubicBezTo>
                <a:cubicBezTo>
                  <a:pt x="1648074" y="79651"/>
                  <a:pt x="1651123" y="67451"/>
                  <a:pt x="1654171" y="55251"/>
                </a:cubicBezTo>
                <a:cubicBezTo>
                  <a:pt x="1656203" y="55251"/>
                  <a:pt x="1658235" y="55251"/>
                  <a:pt x="1659251" y="55251"/>
                </a:cubicBezTo>
                <a:cubicBezTo>
                  <a:pt x="1659251" y="72534"/>
                  <a:pt x="1659251" y="90834"/>
                  <a:pt x="1659251" y="109133"/>
                </a:cubicBezTo>
                <a:cubicBezTo>
                  <a:pt x="1669412" y="109133"/>
                  <a:pt x="1674492" y="111166"/>
                  <a:pt x="1679573" y="109133"/>
                </a:cubicBezTo>
                <a:cubicBezTo>
                  <a:pt x="1687701" y="105067"/>
                  <a:pt x="1695830" y="98967"/>
                  <a:pt x="1703959" y="93884"/>
                </a:cubicBezTo>
                <a:cubicBezTo>
                  <a:pt x="1699894" y="86767"/>
                  <a:pt x="1693798" y="80667"/>
                  <a:pt x="1689733" y="73551"/>
                </a:cubicBezTo>
                <a:cubicBezTo>
                  <a:pt x="1676525" y="53218"/>
                  <a:pt x="1663316" y="31869"/>
                  <a:pt x="1650107" y="11536"/>
                </a:cubicBezTo>
                <a:cubicBezTo>
                  <a:pt x="1652139" y="10519"/>
                  <a:pt x="1653155" y="8486"/>
                  <a:pt x="1655187" y="7469"/>
                </a:cubicBezTo>
                <a:cubicBezTo>
                  <a:pt x="1673476" y="11536"/>
                  <a:pt x="1692782" y="17636"/>
                  <a:pt x="1712087" y="18652"/>
                </a:cubicBezTo>
                <a:cubicBezTo>
                  <a:pt x="1735457" y="19669"/>
                  <a:pt x="1758827" y="15602"/>
                  <a:pt x="1782196" y="15602"/>
                </a:cubicBezTo>
                <a:cubicBezTo>
                  <a:pt x="1794389" y="15602"/>
                  <a:pt x="1806582" y="14586"/>
                  <a:pt x="1816743" y="18652"/>
                </a:cubicBezTo>
                <a:cubicBezTo>
                  <a:pt x="1853322" y="33902"/>
                  <a:pt x="1878724" y="61351"/>
                  <a:pt x="1898029" y="94900"/>
                </a:cubicBezTo>
                <a:cubicBezTo>
                  <a:pt x="1945785" y="177248"/>
                  <a:pt x="1963058" y="265695"/>
                  <a:pt x="1947817" y="359226"/>
                </a:cubicBezTo>
                <a:cubicBezTo>
                  <a:pt x="1944768" y="378542"/>
                  <a:pt x="1934608" y="396842"/>
                  <a:pt x="1926479" y="415141"/>
                </a:cubicBezTo>
                <a:cubicBezTo>
                  <a:pt x="1922415" y="423274"/>
                  <a:pt x="1917334" y="430391"/>
                  <a:pt x="1913270" y="438524"/>
                </a:cubicBezTo>
                <a:cubicBezTo>
                  <a:pt x="1866531" y="514772"/>
                  <a:pt x="1866531" y="514772"/>
                  <a:pt x="1766955" y="541205"/>
                </a:cubicBezTo>
                <a:cubicBezTo>
                  <a:pt x="1736473" y="549338"/>
                  <a:pt x="1705991" y="558487"/>
                  <a:pt x="1675508" y="566621"/>
                </a:cubicBezTo>
                <a:cubicBezTo>
                  <a:pt x="1659251" y="571704"/>
                  <a:pt x="1628769" y="554421"/>
                  <a:pt x="1625721" y="537138"/>
                </a:cubicBezTo>
                <a:cubicBezTo>
                  <a:pt x="1623689" y="518839"/>
                  <a:pt x="1622672" y="499522"/>
                  <a:pt x="1617592" y="478173"/>
                </a:cubicBezTo>
                <a:cubicBezTo>
                  <a:pt x="1608447" y="492406"/>
                  <a:pt x="1599303" y="506639"/>
                  <a:pt x="1589142" y="522905"/>
                </a:cubicBezTo>
                <a:cubicBezTo>
                  <a:pt x="1585078" y="514772"/>
                  <a:pt x="1582029" y="505622"/>
                  <a:pt x="1575933" y="493423"/>
                </a:cubicBezTo>
                <a:cubicBezTo>
                  <a:pt x="1571869" y="508672"/>
                  <a:pt x="1568820" y="519855"/>
                  <a:pt x="1565772" y="531038"/>
                </a:cubicBezTo>
                <a:cubicBezTo>
                  <a:pt x="1564756" y="531038"/>
                  <a:pt x="1562724" y="531038"/>
                  <a:pt x="1561708" y="531038"/>
                </a:cubicBezTo>
                <a:cubicBezTo>
                  <a:pt x="1558660" y="522905"/>
                  <a:pt x="1556628" y="513755"/>
                  <a:pt x="1553579" y="504606"/>
                </a:cubicBezTo>
                <a:cubicBezTo>
                  <a:pt x="1537323" y="518839"/>
                  <a:pt x="1528177" y="508672"/>
                  <a:pt x="1527161" y="493423"/>
                </a:cubicBezTo>
                <a:cubicBezTo>
                  <a:pt x="1524114" y="469023"/>
                  <a:pt x="1525130" y="443607"/>
                  <a:pt x="1524114" y="419208"/>
                </a:cubicBezTo>
                <a:cubicBezTo>
                  <a:pt x="1524114" y="412091"/>
                  <a:pt x="1527161" y="405992"/>
                  <a:pt x="1526145" y="398875"/>
                </a:cubicBezTo>
                <a:cubicBezTo>
                  <a:pt x="1525130" y="393792"/>
                  <a:pt x="1521065" y="388709"/>
                  <a:pt x="1518017" y="383626"/>
                </a:cubicBezTo>
                <a:cubicBezTo>
                  <a:pt x="1515985" y="389725"/>
                  <a:pt x="1510905" y="394809"/>
                  <a:pt x="1510905" y="400908"/>
                </a:cubicBezTo>
                <a:cubicBezTo>
                  <a:pt x="1510905" y="414125"/>
                  <a:pt x="1512936" y="428358"/>
                  <a:pt x="1513952" y="443607"/>
                </a:cubicBezTo>
                <a:cubicBezTo>
                  <a:pt x="1496679" y="438524"/>
                  <a:pt x="1497695" y="411075"/>
                  <a:pt x="1475342" y="422258"/>
                </a:cubicBezTo>
                <a:cubicBezTo>
                  <a:pt x="1469245" y="404975"/>
                  <a:pt x="1488551" y="381592"/>
                  <a:pt x="1458068" y="369393"/>
                </a:cubicBezTo>
                <a:cubicBezTo>
                  <a:pt x="1457052" y="379559"/>
                  <a:pt x="1456036" y="388709"/>
                  <a:pt x="1456036" y="396842"/>
                </a:cubicBezTo>
                <a:cubicBezTo>
                  <a:pt x="1456036" y="409042"/>
                  <a:pt x="1457052" y="421241"/>
                  <a:pt x="1459084" y="433441"/>
                </a:cubicBezTo>
                <a:cubicBezTo>
                  <a:pt x="1459084" y="438524"/>
                  <a:pt x="1463149" y="443607"/>
                  <a:pt x="1465181" y="449707"/>
                </a:cubicBezTo>
                <a:cubicBezTo>
                  <a:pt x="1468229" y="455807"/>
                  <a:pt x="1470261" y="461907"/>
                  <a:pt x="1471277" y="468007"/>
                </a:cubicBezTo>
                <a:cubicBezTo>
                  <a:pt x="1471277" y="469023"/>
                  <a:pt x="1464165" y="473090"/>
                  <a:pt x="1464165" y="472073"/>
                </a:cubicBezTo>
                <a:cubicBezTo>
                  <a:pt x="1460101" y="468007"/>
                  <a:pt x="1455020" y="462923"/>
                  <a:pt x="1452988" y="457840"/>
                </a:cubicBezTo>
                <a:cubicBezTo>
                  <a:pt x="1449940" y="445641"/>
                  <a:pt x="1447908" y="433441"/>
                  <a:pt x="1444859" y="416158"/>
                </a:cubicBezTo>
                <a:cubicBezTo>
                  <a:pt x="1433682" y="441574"/>
                  <a:pt x="1439779" y="468007"/>
                  <a:pt x="1420473" y="491389"/>
                </a:cubicBezTo>
                <a:cubicBezTo>
                  <a:pt x="1417425" y="476140"/>
                  <a:pt x="1415393" y="466990"/>
                  <a:pt x="1413361" y="456824"/>
                </a:cubicBezTo>
                <a:cubicBezTo>
                  <a:pt x="1407264" y="460890"/>
                  <a:pt x="1402184" y="463940"/>
                  <a:pt x="1393039" y="471057"/>
                </a:cubicBezTo>
                <a:cubicBezTo>
                  <a:pt x="1391008" y="458857"/>
                  <a:pt x="1386943" y="449707"/>
                  <a:pt x="1386943" y="440557"/>
                </a:cubicBezTo>
                <a:cubicBezTo>
                  <a:pt x="1386943" y="431408"/>
                  <a:pt x="1389992" y="422258"/>
                  <a:pt x="1391008" y="413108"/>
                </a:cubicBezTo>
                <a:cubicBezTo>
                  <a:pt x="1389992" y="412091"/>
                  <a:pt x="1387959" y="412091"/>
                  <a:pt x="1386943" y="411075"/>
                </a:cubicBezTo>
                <a:cubicBezTo>
                  <a:pt x="1379830" y="419208"/>
                  <a:pt x="1372718" y="428358"/>
                  <a:pt x="1366621" y="435474"/>
                </a:cubicBezTo>
                <a:cubicBezTo>
                  <a:pt x="1359509" y="430391"/>
                  <a:pt x="1353412" y="425308"/>
                  <a:pt x="1344268" y="418191"/>
                </a:cubicBezTo>
                <a:cubicBezTo>
                  <a:pt x="1344268" y="417175"/>
                  <a:pt x="1344268" y="411075"/>
                  <a:pt x="1344268" y="402942"/>
                </a:cubicBezTo>
                <a:cubicBezTo>
                  <a:pt x="1352397" y="403958"/>
                  <a:pt x="1359509" y="404975"/>
                  <a:pt x="1368654" y="405992"/>
                </a:cubicBezTo>
                <a:cubicBezTo>
                  <a:pt x="1366621" y="400908"/>
                  <a:pt x="1365606" y="393792"/>
                  <a:pt x="1361541" y="391759"/>
                </a:cubicBezTo>
                <a:cubicBezTo>
                  <a:pt x="1350364" y="385659"/>
                  <a:pt x="1336139" y="383626"/>
                  <a:pt x="1324962" y="376509"/>
                </a:cubicBezTo>
                <a:cubicBezTo>
                  <a:pt x="1320898" y="374476"/>
                  <a:pt x="1318866" y="365326"/>
                  <a:pt x="1317850" y="359226"/>
                </a:cubicBezTo>
                <a:cubicBezTo>
                  <a:pt x="1316834" y="351093"/>
                  <a:pt x="1317850" y="342960"/>
                  <a:pt x="1317850" y="335844"/>
                </a:cubicBezTo>
                <a:cubicBezTo>
                  <a:pt x="1315818" y="334827"/>
                  <a:pt x="1313786" y="334827"/>
                  <a:pt x="1311753" y="334827"/>
                </a:cubicBezTo>
                <a:cubicBezTo>
                  <a:pt x="1308705" y="342960"/>
                  <a:pt x="1305657" y="350077"/>
                  <a:pt x="1301593" y="360243"/>
                </a:cubicBezTo>
                <a:cubicBezTo>
                  <a:pt x="1298544" y="350077"/>
                  <a:pt x="1296512" y="341943"/>
                  <a:pt x="1293464" y="334827"/>
                </a:cubicBezTo>
                <a:cubicBezTo>
                  <a:pt x="1281271" y="341943"/>
                  <a:pt x="1273143" y="370409"/>
                  <a:pt x="1282288" y="381592"/>
                </a:cubicBezTo>
                <a:cubicBezTo>
                  <a:pt x="1294480" y="396842"/>
                  <a:pt x="1294480" y="409042"/>
                  <a:pt x="1279239" y="421241"/>
                </a:cubicBezTo>
                <a:cubicBezTo>
                  <a:pt x="1260950" y="435474"/>
                  <a:pt x="1259934" y="453774"/>
                  <a:pt x="1261966" y="475123"/>
                </a:cubicBezTo>
                <a:cubicBezTo>
                  <a:pt x="1263998" y="489356"/>
                  <a:pt x="1260950" y="503589"/>
                  <a:pt x="1259934" y="518839"/>
                </a:cubicBezTo>
                <a:cubicBezTo>
                  <a:pt x="1241644" y="508672"/>
                  <a:pt x="1232499" y="500539"/>
                  <a:pt x="1241644" y="480206"/>
                </a:cubicBezTo>
                <a:cubicBezTo>
                  <a:pt x="1245708" y="471057"/>
                  <a:pt x="1238596" y="456824"/>
                  <a:pt x="1238596" y="443607"/>
                </a:cubicBezTo>
                <a:cubicBezTo>
                  <a:pt x="1235548" y="437507"/>
                  <a:pt x="1231484" y="431408"/>
                  <a:pt x="1230468" y="424291"/>
                </a:cubicBezTo>
                <a:cubicBezTo>
                  <a:pt x="1228435" y="418191"/>
                  <a:pt x="1230468" y="411075"/>
                  <a:pt x="1226403" y="403958"/>
                </a:cubicBezTo>
                <a:cubicBezTo>
                  <a:pt x="1224371" y="412091"/>
                  <a:pt x="1222339" y="420225"/>
                  <a:pt x="1220307" y="427341"/>
                </a:cubicBezTo>
                <a:cubicBezTo>
                  <a:pt x="1219290" y="428358"/>
                  <a:pt x="1218275" y="428358"/>
                  <a:pt x="1216242" y="428358"/>
                </a:cubicBezTo>
                <a:cubicBezTo>
                  <a:pt x="1214210" y="411075"/>
                  <a:pt x="1212178" y="394809"/>
                  <a:pt x="1209130" y="372443"/>
                </a:cubicBezTo>
                <a:cubicBezTo>
                  <a:pt x="1193889" y="384642"/>
                  <a:pt x="1181696" y="392775"/>
                  <a:pt x="1170519" y="400908"/>
                </a:cubicBezTo>
                <a:cubicBezTo>
                  <a:pt x="1183728" y="421241"/>
                  <a:pt x="1173567" y="491389"/>
                  <a:pt x="1159342" y="499522"/>
                </a:cubicBezTo>
                <a:cubicBezTo>
                  <a:pt x="1155278" y="485289"/>
                  <a:pt x="1151213" y="472073"/>
                  <a:pt x="1147149" y="457840"/>
                </a:cubicBezTo>
                <a:cubicBezTo>
                  <a:pt x="1145117" y="458857"/>
                  <a:pt x="1142069" y="459873"/>
                  <a:pt x="1140037" y="459873"/>
                </a:cubicBezTo>
                <a:cubicBezTo>
                  <a:pt x="1142069" y="468007"/>
                  <a:pt x="1144101" y="476140"/>
                  <a:pt x="1146133" y="483256"/>
                </a:cubicBezTo>
                <a:cubicBezTo>
                  <a:pt x="1145117" y="483256"/>
                  <a:pt x="1144101" y="483256"/>
                  <a:pt x="1143085" y="482240"/>
                </a:cubicBezTo>
                <a:cubicBezTo>
                  <a:pt x="1138004" y="503589"/>
                  <a:pt x="1132924" y="523922"/>
                  <a:pt x="1126828" y="550354"/>
                </a:cubicBezTo>
                <a:cubicBezTo>
                  <a:pt x="1124795" y="539171"/>
                  <a:pt x="1124795" y="534088"/>
                  <a:pt x="1123779" y="525955"/>
                </a:cubicBezTo>
                <a:cubicBezTo>
                  <a:pt x="1120731" y="530022"/>
                  <a:pt x="1118699" y="534088"/>
                  <a:pt x="1113619" y="541205"/>
                </a:cubicBezTo>
                <a:cubicBezTo>
                  <a:pt x="1106506" y="519855"/>
                  <a:pt x="1100410" y="502572"/>
                  <a:pt x="1092281" y="478173"/>
                </a:cubicBezTo>
                <a:cubicBezTo>
                  <a:pt x="1087201" y="493423"/>
                  <a:pt x="1084153" y="501556"/>
                  <a:pt x="1080088" y="514772"/>
                </a:cubicBezTo>
                <a:cubicBezTo>
                  <a:pt x="1072976" y="498506"/>
                  <a:pt x="1075008" y="480206"/>
                  <a:pt x="1054686" y="476140"/>
                </a:cubicBezTo>
                <a:cubicBezTo>
                  <a:pt x="1041477" y="474106"/>
                  <a:pt x="1028268" y="469023"/>
                  <a:pt x="1012011" y="463940"/>
                </a:cubicBezTo>
                <a:cubicBezTo>
                  <a:pt x="1012011" y="459873"/>
                  <a:pt x="1008963" y="450724"/>
                  <a:pt x="1006931" y="439541"/>
                </a:cubicBezTo>
                <a:cubicBezTo>
                  <a:pt x="993722" y="462923"/>
                  <a:pt x="993722" y="483256"/>
                  <a:pt x="1005915" y="504606"/>
                </a:cubicBezTo>
                <a:cubicBezTo>
                  <a:pt x="1012011" y="514772"/>
                  <a:pt x="1008963" y="529005"/>
                  <a:pt x="1009979" y="542221"/>
                </a:cubicBezTo>
                <a:cubicBezTo>
                  <a:pt x="1007947" y="542221"/>
                  <a:pt x="1005915" y="542221"/>
                  <a:pt x="1003883" y="543238"/>
                </a:cubicBezTo>
                <a:cubicBezTo>
                  <a:pt x="997786" y="522905"/>
                  <a:pt x="992706" y="503589"/>
                  <a:pt x="986609" y="484273"/>
                </a:cubicBezTo>
                <a:cubicBezTo>
                  <a:pt x="985593" y="484273"/>
                  <a:pt x="984577" y="484273"/>
                  <a:pt x="983561" y="484273"/>
                </a:cubicBezTo>
                <a:cubicBezTo>
                  <a:pt x="982545" y="497489"/>
                  <a:pt x="980513" y="509689"/>
                  <a:pt x="978481" y="526972"/>
                </a:cubicBezTo>
                <a:cubicBezTo>
                  <a:pt x="971368" y="518839"/>
                  <a:pt x="966288" y="513755"/>
                  <a:pt x="960191" y="505622"/>
                </a:cubicBezTo>
                <a:cubicBezTo>
                  <a:pt x="957143" y="515789"/>
                  <a:pt x="955111" y="524938"/>
                  <a:pt x="952063" y="533071"/>
                </a:cubicBezTo>
                <a:cubicBezTo>
                  <a:pt x="938854" y="517822"/>
                  <a:pt x="922596" y="504606"/>
                  <a:pt x="910404" y="488339"/>
                </a:cubicBezTo>
                <a:cubicBezTo>
                  <a:pt x="898211" y="471057"/>
                  <a:pt x="890082" y="450724"/>
                  <a:pt x="879922" y="430391"/>
                </a:cubicBezTo>
                <a:cubicBezTo>
                  <a:pt x="877889" y="435474"/>
                  <a:pt x="876873" y="440557"/>
                  <a:pt x="874841" y="447674"/>
                </a:cubicBezTo>
                <a:cubicBezTo>
                  <a:pt x="871793" y="442591"/>
                  <a:pt x="869761" y="439541"/>
                  <a:pt x="869761" y="436491"/>
                </a:cubicBezTo>
                <a:cubicBezTo>
                  <a:pt x="866712" y="417175"/>
                  <a:pt x="852487" y="419208"/>
                  <a:pt x="841311" y="425308"/>
                </a:cubicBezTo>
                <a:cubicBezTo>
                  <a:pt x="836230" y="427341"/>
                  <a:pt x="836230" y="441574"/>
                  <a:pt x="837246" y="449707"/>
                </a:cubicBezTo>
                <a:cubicBezTo>
                  <a:pt x="838262" y="459873"/>
                  <a:pt x="848423" y="470040"/>
                  <a:pt x="833182" y="478173"/>
                </a:cubicBezTo>
                <a:cubicBezTo>
                  <a:pt x="825053" y="468007"/>
                  <a:pt x="818957" y="458857"/>
                  <a:pt x="811844" y="449707"/>
                </a:cubicBezTo>
                <a:cubicBezTo>
                  <a:pt x="809812" y="449707"/>
                  <a:pt x="806764" y="450724"/>
                  <a:pt x="804732" y="450724"/>
                </a:cubicBezTo>
                <a:cubicBezTo>
                  <a:pt x="802700" y="473090"/>
                  <a:pt x="799651" y="496472"/>
                  <a:pt x="797619" y="513755"/>
                </a:cubicBezTo>
                <a:cubicBezTo>
                  <a:pt x="788474" y="514772"/>
                  <a:pt x="779330" y="515789"/>
                  <a:pt x="769169" y="515789"/>
                </a:cubicBezTo>
                <a:cubicBezTo>
                  <a:pt x="764089" y="515789"/>
                  <a:pt x="755960" y="514772"/>
                  <a:pt x="754944" y="511722"/>
                </a:cubicBezTo>
                <a:cubicBezTo>
                  <a:pt x="741735" y="479190"/>
                  <a:pt x="705156" y="476140"/>
                  <a:pt x="682803" y="451740"/>
                </a:cubicBezTo>
                <a:cubicBezTo>
                  <a:pt x="678738" y="458857"/>
                  <a:pt x="675690" y="464957"/>
                  <a:pt x="669594" y="476140"/>
                </a:cubicBezTo>
                <a:cubicBezTo>
                  <a:pt x="666545" y="461907"/>
                  <a:pt x="664514" y="453774"/>
                  <a:pt x="662481" y="444624"/>
                </a:cubicBezTo>
                <a:cubicBezTo>
                  <a:pt x="660449" y="444624"/>
                  <a:pt x="658417" y="443607"/>
                  <a:pt x="656385" y="443607"/>
                </a:cubicBezTo>
                <a:cubicBezTo>
                  <a:pt x="655369" y="452757"/>
                  <a:pt x="650289" y="462923"/>
                  <a:pt x="654353" y="469023"/>
                </a:cubicBezTo>
                <a:cubicBezTo>
                  <a:pt x="670610" y="503589"/>
                  <a:pt x="666545" y="535105"/>
                  <a:pt x="653336" y="568654"/>
                </a:cubicBezTo>
                <a:cubicBezTo>
                  <a:pt x="649272" y="578820"/>
                  <a:pt x="657401" y="593053"/>
                  <a:pt x="660449" y="609319"/>
                </a:cubicBezTo>
                <a:cubicBezTo>
                  <a:pt x="658417" y="610336"/>
                  <a:pt x="653336" y="613386"/>
                  <a:pt x="645208" y="618469"/>
                </a:cubicBezTo>
                <a:cubicBezTo>
                  <a:pt x="653336" y="665235"/>
                  <a:pt x="663498" y="712000"/>
                  <a:pt x="670610" y="758765"/>
                </a:cubicBezTo>
                <a:cubicBezTo>
                  <a:pt x="671626" y="771982"/>
                  <a:pt x="665529" y="788248"/>
                  <a:pt x="658417" y="800447"/>
                </a:cubicBezTo>
                <a:cubicBezTo>
                  <a:pt x="651305" y="811630"/>
                  <a:pt x="651305" y="819764"/>
                  <a:pt x="655369" y="831963"/>
                </a:cubicBezTo>
                <a:cubicBezTo>
                  <a:pt x="658417" y="843146"/>
                  <a:pt x="658417" y="856363"/>
                  <a:pt x="658417" y="868562"/>
                </a:cubicBezTo>
                <a:cubicBezTo>
                  <a:pt x="656385" y="919394"/>
                  <a:pt x="654353" y="970226"/>
                  <a:pt x="652320" y="1021058"/>
                </a:cubicBezTo>
                <a:cubicBezTo>
                  <a:pt x="651305" y="1042408"/>
                  <a:pt x="650289" y="1064774"/>
                  <a:pt x="648256" y="1087140"/>
                </a:cubicBezTo>
                <a:cubicBezTo>
                  <a:pt x="658417" y="1092223"/>
                  <a:pt x="668578" y="1098323"/>
                  <a:pt x="679754" y="1104423"/>
                </a:cubicBezTo>
                <a:cubicBezTo>
                  <a:pt x="697028" y="1084090"/>
                  <a:pt x="722430" y="1083073"/>
                  <a:pt x="747831" y="1081040"/>
                </a:cubicBezTo>
                <a:cubicBezTo>
                  <a:pt x="761040" y="1081040"/>
                  <a:pt x="774249" y="1075957"/>
                  <a:pt x="786442" y="1071890"/>
                </a:cubicBezTo>
                <a:cubicBezTo>
                  <a:pt x="810828" y="1065790"/>
                  <a:pt x="834198" y="1058674"/>
                  <a:pt x="858584" y="1053591"/>
                </a:cubicBezTo>
                <a:cubicBezTo>
                  <a:pt x="879922" y="1048507"/>
                  <a:pt x="902275" y="1045457"/>
                  <a:pt x="923613" y="1042408"/>
                </a:cubicBezTo>
                <a:cubicBezTo>
                  <a:pt x="933773" y="1041391"/>
                  <a:pt x="944950" y="1046474"/>
                  <a:pt x="954095" y="1043424"/>
                </a:cubicBezTo>
                <a:cubicBezTo>
                  <a:pt x="975433" y="1035291"/>
                  <a:pt x="999818" y="1048507"/>
                  <a:pt x="1020140" y="1030208"/>
                </a:cubicBezTo>
                <a:cubicBezTo>
                  <a:pt x="1030300" y="1021058"/>
                  <a:pt x="1047574" y="1021058"/>
                  <a:pt x="1061799" y="1019025"/>
                </a:cubicBezTo>
                <a:cubicBezTo>
                  <a:pt x="1063831" y="1018008"/>
                  <a:pt x="1067895" y="1025125"/>
                  <a:pt x="1071960" y="1030208"/>
                </a:cubicBezTo>
                <a:cubicBezTo>
                  <a:pt x="1073992" y="1026141"/>
                  <a:pt x="1076024" y="1023091"/>
                  <a:pt x="1079072" y="1019025"/>
                </a:cubicBezTo>
                <a:cubicBezTo>
                  <a:pt x="1082120" y="1024108"/>
                  <a:pt x="1085169" y="1028175"/>
                  <a:pt x="1088217" y="1032241"/>
                </a:cubicBezTo>
                <a:cubicBezTo>
                  <a:pt x="1111586" y="1009875"/>
                  <a:pt x="1162390" y="1000725"/>
                  <a:pt x="1181696" y="1015975"/>
                </a:cubicBezTo>
                <a:cubicBezTo>
                  <a:pt x="1190840" y="999709"/>
                  <a:pt x="1201001" y="987509"/>
                  <a:pt x="1221323" y="1001742"/>
                </a:cubicBezTo>
                <a:cubicBezTo>
                  <a:pt x="1223355" y="1002759"/>
                  <a:pt x="1231484" y="999709"/>
                  <a:pt x="1232499" y="995642"/>
                </a:cubicBezTo>
                <a:cubicBezTo>
                  <a:pt x="1244692" y="974293"/>
                  <a:pt x="1261966" y="976326"/>
                  <a:pt x="1274159" y="982426"/>
                </a:cubicBezTo>
                <a:cubicBezTo>
                  <a:pt x="1286351" y="976326"/>
                  <a:pt x="1297528" y="975309"/>
                  <a:pt x="1301593" y="970226"/>
                </a:cubicBezTo>
                <a:cubicBezTo>
                  <a:pt x="1315818" y="952943"/>
                  <a:pt x="1336139" y="960060"/>
                  <a:pt x="1352397" y="952943"/>
                </a:cubicBezTo>
                <a:cubicBezTo>
                  <a:pt x="1359509" y="949893"/>
                  <a:pt x="1396088" y="947860"/>
                  <a:pt x="1402184" y="948877"/>
                </a:cubicBezTo>
                <a:cubicBezTo>
                  <a:pt x="1407264" y="948877"/>
                  <a:pt x="1413361" y="945827"/>
                  <a:pt x="1418441" y="944810"/>
                </a:cubicBezTo>
                <a:cubicBezTo>
                  <a:pt x="1424538" y="942777"/>
                  <a:pt x="1430634" y="941760"/>
                  <a:pt x="1435715" y="940744"/>
                </a:cubicBezTo>
                <a:cubicBezTo>
                  <a:pt x="1440795" y="938710"/>
                  <a:pt x="1447908" y="939727"/>
                  <a:pt x="1450956" y="936677"/>
                </a:cubicBezTo>
                <a:cubicBezTo>
                  <a:pt x="1466197" y="920411"/>
                  <a:pt x="1476358" y="922444"/>
                  <a:pt x="1484486" y="944810"/>
                </a:cubicBezTo>
                <a:cubicBezTo>
                  <a:pt x="1485503" y="947860"/>
                  <a:pt x="1486519" y="950910"/>
                  <a:pt x="1490583" y="952943"/>
                </a:cubicBezTo>
                <a:cubicBezTo>
                  <a:pt x="1489567" y="941760"/>
                  <a:pt x="1488551" y="930577"/>
                  <a:pt x="1487534" y="919394"/>
                </a:cubicBezTo>
                <a:cubicBezTo>
                  <a:pt x="1489567" y="917361"/>
                  <a:pt x="1492615" y="915328"/>
                  <a:pt x="1495663" y="914311"/>
                </a:cubicBezTo>
                <a:cubicBezTo>
                  <a:pt x="1497695" y="919394"/>
                  <a:pt x="1500743" y="925494"/>
                  <a:pt x="1501760" y="926511"/>
                </a:cubicBezTo>
                <a:cubicBezTo>
                  <a:pt x="1508872" y="919394"/>
                  <a:pt x="1513952" y="909228"/>
                  <a:pt x="1522081" y="905161"/>
                </a:cubicBezTo>
                <a:cubicBezTo>
                  <a:pt x="1526145" y="904145"/>
                  <a:pt x="1535290" y="914311"/>
                  <a:pt x="1542403" y="918378"/>
                </a:cubicBezTo>
                <a:cubicBezTo>
                  <a:pt x="1548499" y="922444"/>
                  <a:pt x="1555612" y="925494"/>
                  <a:pt x="1563740" y="926511"/>
                </a:cubicBezTo>
                <a:cubicBezTo>
                  <a:pt x="1575933" y="939727"/>
                  <a:pt x="1577965" y="954977"/>
                  <a:pt x="1572885" y="974293"/>
                </a:cubicBezTo>
                <a:cubicBezTo>
                  <a:pt x="1568820" y="990559"/>
                  <a:pt x="1574917" y="1008858"/>
                  <a:pt x="1575933" y="1027158"/>
                </a:cubicBezTo>
                <a:cubicBezTo>
                  <a:pt x="1608447" y="1010892"/>
                  <a:pt x="1630801" y="987509"/>
                  <a:pt x="1633849" y="947860"/>
                </a:cubicBezTo>
                <a:cubicBezTo>
                  <a:pt x="1640962" y="978359"/>
                  <a:pt x="1648074" y="1009875"/>
                  <a:pt x="1656203" y="1044441"/>
                </a:cubicBezTo>
                <a:cubicBezTo>
                  <a:pt x="1644010" y="1040374"/>
                  <a:pt x="1633849" y="1036308"/>
                  <a:pt x="1621656" y="1032241"/>
                </a:cubicBezTo>
                <a:cubicBezTo>
                  <a:pt x="1616576" y="1038341"/>
                  <a:pt x="1622672" y="1066807"/>
                  <a:pt x="1632833" y="1068840"/>
                </a:cubicBezTo>
                <a:cubicBezTo>
                  <a:pt x="1637914" y="1068840"/>
                  <a:pt x="1644010" y="1062740"/>
                  <a:pt x="1651123" y="1058674"/>
                </a:cubicBezTo>
                <a:cubicBezTo>
                  <a:pt x="1656203" y="1079007"/>
                  <a:pt x="1661283" y="1102389"/>
                  <a:pt x="1667380" y="1126789"/>
                </a:cubicBezTo>
                <a:cubicBezTo>
                  <a:pt x="1678557" y="1112556"/>
                  <a:pt x="1693798" y="1104423"/>
                  <a:pt x="1678557" y="1084090"/>
                </a:cubicBezTo>
                <a:cubicBezTo>
                  <a:pt x="1673476" y="1075957"/>
                  <a:pt x="1678557" y="1061724"/>
                  <a:pt x="1680589" y="1048507"/>
                </a:cubicBezTo>
                <a:cubicBezTo>
                  <a:pt x="1683637" y="1055624"/>
                  <a:pt x="1685669" y="1063757"/>
                  <a:pt x="1687701" y="1068840"/>
                </a:cubicBezTo>
                <a:cubicBezTo>
                  <a:pt x="1690750" y="1050541"/>
                  <a:pt x="1693798" y="1031224"/>
                  <a:pt x="1696846" y="1011908"/>
                </a:cubicBezTo>
                <a:cubicBezTo>
                  <a:pt x="1697862" y="1005809"/>
                  <a:pt x="1697862" y="997675"/>
                  <a:pt x="1694814" y="992592"/>
                </a:cubicBezTo>
                <a:cubicBezTo>
                  <a:pt x="1680589" y="967176"/>
                  <a:pt x="1687701" y="943794"/>
                  <a:pt x="1697862" y="919394"/>
                </a:cubicBezTo>
                <a:cubicBezTo>
                  <a:pt x="1701926" y="911261"/>
                  <a:pt x="1703959" y="902111"/>
                  <a:pt x="1709039" y="888895"/>
                </a:cubicBezTo>
                <a:cubicBezTo>
                  <a:pt x="1712595" y="926511"/>
                  <a:pt x="1715897" y="962856"/>
                  <a:pt x="1719200" y="998692"/>
                </a:cubicBezTo>
                <a:lnTo>
                  <a:pt x="1728323" y="1094537"/>
                </a:lnTo>
                <a:lnTo>
                  <a:pt x="1720216" y="1072907"/>
                </a:lnTo>
                <a:cubicBezTo>
                  <a:pt x="1718184" y="1073923"/>
                  <a:pt x="1716151" y="1073923"/>
                  <a:pt x="1714119" y="1074940"/>
                </a:cubicBezTo>
                <a:cubicBezTo>
                  <a:pt x="1721232" y="1096289"/>
                  <a:pt x="1727328" y="1116622"/>
                  <a:pt x="1734441" y="1137972"/>
                </a:cubicBezTo>
                <a:cubicBezTo>
                  <a:pt x="1735457" y="1142038"/>
                  <a:pt x="1739521" y="1145088"/>
                  <a:pt x="1739521" y="1148138"/>
                </a:cubicBezTo>
                <a:cubicBezTo>
                  <a:pt x="1742569" y="1174571"/>
                  <a:pt x="1744602" y="1199987"/>
                  <a:pt x="1746634" y="1226419"/>
                </a:cubicBezTo>
                <a:cubicBezTo>
                  <a:pt x="1748666" y="1241669"/>
                  <a:pt x="1749682" y="1257935"/>
                  <a:pt x="1751714" y="1274201"/>
                </a:cubicBezTo>
                <a:cubicBezTo>
                  <a:pt x="1751714" y="1276234"/>
                  <a:pt x="1753746" y="1278268"/>
                  <a:pt x="1752730" y="1279284"/>
                </a:cubicBezTo>
                <a:cubicBezTo>
                  <a:pt x="1741553" y="1313850"/>
                  <a:pt x="1761875" y="1344349"/>
                  <a:pt x="1761875" y="1376882"/>
                </a:cubicBezTo>
                <a:cubicBezTo>
                  <a:pt x="1761875" y="1397214"/>
                  <a:pt x="1755778" y="1418564"/>
                  <a:pt x="1752730" y="1440930"/>
                </a:cubicBezTo>
                <a:cubicBezTo>
                  <a:pt x="1735457" y="1433813"/>
                  <a:pt x="1724280" y="1437880"/>
                  <a:pt x="1711071" y="1450080"/>
                </a:cubicBezTo>
                <a:cubicBezTo>
                  <a:pt x="1692782" y="1467363"/>
                  <a:pt x="1654171" y="1451096"/>
                  <a:pt x="1648074" y="1425680"/>
                </a:cubicBezTo>
                <a:cubicBezTo>
                  <a:pt x="1644010" y="1408397"/>
                  <a:pt x="1641978" y="1391115"/>
                  <a:pt x="1637914" y="1367732"/>
                </a:cubicBezTo>
                <a:cubicBezTo>
                  <a:pt x="1627753" y="1387048"/>
                  <a:pt x="1619624" y="1402298"/>
                  <a:pt x="1610480" y="1419580"/>
                </a:cubicBezTo>
                <a:cubicBezTo>
                  <a:pt x="1605399" y="1411447"/>
                  <a:pt x="1601335" y="1403314"/>
                  <a:pt x="1595238" y="1390098"/>
                </a:cubicBezTo>
                <a:cubicBezTo>
                  <a:pt x="1592190" y="1406364"/>
                  <a:pt x="1589142" y="1418564"/>
                  <a:pt x="1587110" y="1429747"/>
                </a:cubicBezTo>
                <a:cubicBezTo>
                  <a:pt x="1586094" y="1429747"/>
                  <a:pt x="1584062" y="1429747"/>
                  <a:pt x="1583046" y="1430764"/>
                </a:cubicBezTo>
                <a:cubicBezTo>
                  <a:pt x="1579997" y="1421614"/>
                  <a:pt x="1576949" y="1413481"/>
                  <a:pt x="1572885" y="1403314"/>
                </a:cubicBezTo>
                <a:cubicBezTo>
                  <a:pt x="1558660" y="1419580"/>
                  <a:pt x="1549515" y="1412464"/>
                  <a:pt x="1546467" y="1397214"/>
                </a:cubicBezTo>
                <a:cubicBezTo>
                  <a:pt x="1541386" y="1371798"/>
                  <a:pt x="1540370" y="1346383"/>
                  <a:pt x="1538338" y="1320967"/>
                </a:cubicBezTo>
                <a:cubicBezTo>
                  <a:pt x="1537323" y="1309784"/>
                  <a:pt x="1538338" y="1297584"/>
                  <a:pt x="1534274" y="1286401"/>
                </a:cubicBezTo>
                <a:cubicBezTo>
                  <a:pt x="1511921" y="1303684"/>
                  <a:pt x="1536306" y="1326050"/>
                  <a:pt x="1525130" y="1344349"/>
                </a:cubicBezTo>
                <a:cubicBezTo>
                  <a:pt x="1514968" y="1336216"/>
                  <a:pt x="1503792" y="1329100"/>
                  <a:pt x="1493631" y="1320967"/>
                </a:cubicBezTo>
                <a:cubicBezTo>
                  <a:pt x="1491599" y="1321983"/>
                  <a:pt x="1490583" y="1324016"/>
                  <a:pt x="1488551" y="1326050"/>
                </a:cubicBezTo>
                <a:cubicBezTo>
                  <a:pt x="1481438" y="1309784"/>
                  <a:pt x="1501760" y="1286401"/>
                  <a:pt x="1471277" y="1275218"/>
                </a:cubicBezTo>
                <a:cubicBezTo>
                  <a:pt x="1464165" y="1311817"/>
                  <a:pt x="1475342" y="1344349"/>
                  <a:pt x="1488551" y="1376882"/>
                </a:cubicBezTo>
                <a:cubicBezTo>
                  <a:pt x="1470261" y="1379932"/>
                  <a:pt x="1469245" y="1368749"/>
                  <a:pt x="1467213" y="1357566"/>
                </a:cubicBezTo>
                <a:cubicBezTo>
                  <a:pt x="1465181" y="1348416"/>
                  <a:pt x="1463149" y="1338249"/>
                  <a:pt x="1459084" y="1328083"/>
                </a:cubicBezTo>
                <a:cubicBezTo>
                  <a:pt x="1448924" y="1348416"/>
                  <a:pt x="1456036" y="1374848"/>
                  <a:pt x="1437747" y="1398231"/>
                </a:cubicBezTo>
                <a:cubicBezTo>
                  <a:pt x="1433682" y="1382982"/>
                  <a:pt x="1431650" y="1374848"/>
                  <a:pt x="1428602" y="1362649"/>
                </a:cubicBezTo>
                <a:cubicBezTo>
                  <a:pt x="1422506" y="1367732"/>
                  <a:pt x="1418441" y="1371798"/>
                  <a:pt x="1413361" y="1375865"/>
                </a:cubicBezTo>
                <a:cubicBezTo>
                  <a:pt x="1389992" y="1361632"/>
                  <a:pt x="1409297" y="1338249"/>
                  <a:pt x="1403201" y="1317917"/>
                </a:cubicBezTo>
                <a:cubicBezTo>
                  <a:pt x="1395072" y="1328083"/>
                  <a:pt x="1387959" y="1336216"/>
                  <a:pt x="1381863" y="1344349"/>
                </a:cubicBezTo>
                <a:cubicBezTo>
                  <a:pt x="1374750" y="1339266"/>
                  <a:pt x="1368654" y="1334183"/>
                  <a:pt x="1358493" y="1327066"/>
                </a:cubicBezTo>
                <a:cubicBezTo>
                  <a:pt x="1357477" y="1313850"/>
                  <a:pt x="1362557" y="1305717"/>
                  <a:pt x="1385927" y="1317917"/>
                </a:cubicBezTo>
                <a:cubicBezTo>
                  <a:pt x="1379830" y="1308767"/>
                  <a:pt x="1378814" y="1301650"/>
                  <a:pt x="1374750" y="1300634"/>
                </a:cubicBezTo>
                <a:cubicBezTo>
                  <a:pt x="1363573" y="1294534"/>
                  <a:pt x="1350364" y="1292501"/>
                  <a:pt x="1339188" y="1286401"/>
                </a:cubicBezTo>
                <a:cubicBezTo>
                  <a:pt x="1335123" y="1284368"/>
                  <a:pt x="1334107" y="1274201"/>
                  <a:pt x="1333091" y="1268101"/>
                </a:cubicBezTo>
                <a:cubicBezTo>
                  <a:pt x="1332075" y="1259968"/>
                  <a:pt x="1332075" y="1251835"/>
                  <a:pt x="1331059" y="1244719"/>
                </a:cubicBezTo>
                <a:cubicBezTo>
                  <a:pt x="1329027" y="1244719"/>
                  <a:pt x="1328011" y="1244719"/>
                  <a:pt x="1325979" y="1244719"/>
                </a:cubicBezTo>
                <a:cubicBezTo>
                  <a:pt x="1322930" y="1251835"/>
                  <a:pt x="1320898" y="1258952"/>
                  <a:pt x="1317850" y="1270135"/>
                </a:cubicBezTo>
                <a:cubicBezTo>
                  <a:pt x="1313786" y="1258952"/>
                  <a:pt x="1310737" y="1251835"/>
                  <a:pt x="1308705" y="1244719"/>
                </a:cubicBezTo>
                <a:cubicBezTo>
                  <a:pt x="1296512" y="1250818"/>
                  <a:pt x="1288384" y="1281318"/>
                  <a:pt x="1297528" y="1291484"/>
                </a:cubicBezTo>
                <a:cubicBezTo>
                  <a:pt x="1311753" y="1306734"/>
                  <a:pt x="1309721" y="1319950"/>
                  <a:pt x="1293464" y="1332150"/>
                </a:cubicBezTo>
                <a:cubicBezTo>
                  <a:pt x="1277207" y="1345366"/>
                  <a:pt x="1275175" y="1362649"/>
                  <a:pt x="1278223" y="1382982"/>
                </a:cubicBezTo>
                <a:cubicBezTo>
                  <a:pt x="1280255" y="1397214"/>
                  <a:pt x="1277207" y="1411447"/>
                  <a:pt x="1276191" y="1428730"/>
                </a:cubicBezTo>
                <a:cubicBezTo>
                  <a:pt x="1267046" y="1422630"/>
                  <a:pt x="1260950" y="1418564"/>
                  <a:pt x="1254853" y="1414497"/>
                </a:cubicBezTo>
                <a:cubicBezTo>
                  <a:pt x="1254853" y="1394165"/>
                  <a:pt x="1254853" y="1372815"/>
                  <a:pt x="1254853" y="1350449"/>
                </a:cubicBezTo>
                <a:cubicBezTo>
                  <a:pt x="1230468" y="1346383"/>
                  <a:pt x="1257901" y="1325033"/>
                  <a:pt x="1243677" y="1313850"/>
                </a:cubicBezTo>
                <a:cubicBezTo>
                  <a:pt x="1241644" y="1321983"/>
                  <a:pt x="1239612" y="1330116"/>
                  <a:pt x="1236564" y="1338249"/>
                </a:cubicBezTo>
                <a:cubicBezTo>
                  <a:pt x="1235548" y="1338249"/>
                  <a:pt x="1234532" y="1338249"/>
                  <a:pt x="1233516" y="1338249"/>
                </a:cubicBezTo>
                <a:cubicBezTo>
                  <a:pt x="1231484" y="1320967"/>
                  <a:pt x="1229451" y="1303684"/>
                  <a:pt x="1226403" y="1282334"/>
                </a:cubicBezTo>
                <a:cubicBezTo>
                  <a:pt x="1211162" y="1293517"/>
                  <a:pt x="1198969" y="1301650"/>
                  <a:pt x="1187792" y="1309784"/>
                </a:cubicBezTo>
                <a:cubicBezTo>
                  <a:pt x="1201001" y="1328083"/>
                  <a:pt x="1189824" y="1399248"/>
                  <a:pt x="1175599" y="1408397"/>
                </a:cubicBezTo>
                <a:cubicBezTo>
                  <a:pt x="1171535" y="1394165"/>
                  <a:pt x="1167471" y="1380948"/>
                  <a:pt x="1162390" y="1361632"/>
                </a:cubicBezTo>
                <a:cubicBezTo>
                  <a:pt x="1155278" y="1395181"/>
                  <a:pt x="1149181" y="1422630"/>
                  <a:pt x="1143085" y="1451096"/>
                </a:cubicBezTo>
                <a:cubicBezTo>
                  <a:pt x="1141053" y="1451096"/>
                  <a:pt x="1140037" y="1451096"/>
                  <a:pt x="1139021" y="1451096"/>
                </a:cubicBezTo>
                <a:cubicBezTo>
                  <a:pt x="1139021" y="1444996"/>
                  <a:pt x="1138004" y="1438897"/>
                  <a:pt x="1136988" y="1428730"/>
                </a:cubicBezTo>
                <a:cubicBezTo>
                  <a:pt x="1133940" y="1435847"/>
                  <a:pt x="1131908" y="1439913"/>
                  <a:pt x="1126828" y="1450080"/>
                </a:cubicBezTo>
                <a:cubicBezTo>
                  <a:pt x="1120731" y="1426697"/>
                  <a:pt x="1115651" y="1409414"/>
                  <a:pt x="1108538" y="1385015"/>
                </a:cubicBezTo>
                <a:cubicBezTo>
                  <a:pt x="1102442" y="1399248"/>
                  <a:pt x="1098378" y="1408397"/>
                  <a:pt x="1094313" y="1418564"/>
                </a:cubicBezTo>
                <a:cubicBezTo>
                  <a:pt x="1085169" y="1406364"/>
                  <a:pt x="1093297" y="1385015"/>
                  <a:pt x="1070944" y="1380948"/>
                </a:cubicBezTo>
                <a:cubicBezTo>
                  <a:pt x="1058751" y="1377898"/>
                  <a:pt x="1046558" y="1370782"/>
                  <a:pt x="1033349" y="1365699"/>
                </a:cubicBezTo>
                <a:cubicBezTo>
                  <a:pt x="1032333" y="1367732"/>
                  <a:pt x="1031317" y="1368749"/>
                  <a:pt x="1030300" y="1370782"/>
                </a:cubicBezTo>
                <a:cubicBezTo>
                  <a:pt x="1029284" y="1361632"/>
                  <a:pt x="1027253" y="1353499"/>
                  <a:pt x="1026236" y="1344349"/>
                </a:cubicBezTo>
                <a:cubicBezTo>
                  <a:pt x="1010995" y="1361632"/>
                  <a:pt x="1009979" y="1375865"/>
                  <a:pt x="1018108" y="1400264"/>
                </a:cubicBezTo>
                <a:cubicBezTo>
                  <a:pt x="1022172" y="1413481"/>
                  <a:pt x="1022172" y="1427714"/>
                  <a:pt x="1023188" y="1441947"/>
                </a:cubicBezTo>
                <a:cubicBezTo>
                  <a:pt x="1020140" y="1441947"/>
                  <a:pt x="1018108" y="1442963"/>
                  <a:pt x="1015060" y="1442963"/>
                </a:cubicBezTo>
                <a:cubicBezTo>
                  <a:pt x="1010995" y="1423647"/>
                  <a:pt x="1006931" y="1403314"/>
                  <a:pt x="1002866" y="1383998"/>
                </a:cubicBezTo>
                <a:cubicBezTo>
                  <a:pt x="1001851" y="1383998"/>
                  <a:pt x="1000835" y="1383998"/>
                  <a:pt x="999818" y="1383998"/>
                </a:cubicBezTo>
                <a:cubicBezTo>
                  <a:pt x="996770" y="1396198"/>
                  <a:pt x="994738" y="1408397"/>
                  <a:pt x="990674" y="1426697"/>
                </a:cubicBezTo>
                <a:cubicBezTo>
                  <a:pt x="983561" y="1415514"/>
                  <a:pt x="979497" y="1409414"/>
                  <a:pt x="974416" y="1402298"/>
                </a:cubicBezTo>
                <a:cubicBezTo>
                  <a:pt x="971368" y="1411447"/>
                  <a:pt x="967304" y="1420597"/>
                  <a:pt x="964256" y="1427714"/>
                </a:cubicBezTo>
                <a:cubicBezTo>
                  <a:pt x="949014" y="1407381"/>
                  <a:pt x="932757" y="1389081"/>
                  <a:pt x="917516" y="1367732"/>
                </a:cubicBezTo>
                <a:cubicBezTo>
                  <a:pt x="913452" y="1361632"/>
                  <a:pt x="914468" y="1351466"/>
                  <a:pt x="912436" y="1343333"/>
                </a:cubicBezTo>
                <a:cubicBezTo>
                  <a:pt x="910404" y="1336216"/>
                  <a:pt x="908371" y="1329100"/>
                  <a:pt x="905323" y="1318933"/>
                </a:cubicBezTo>
                <a:cubicBezTo>
                  <a:pt x="901259" y="1326050"/>
                  <a:pt x="898211" y="1330116"/>
                  <a:pt x="895162" y="1336216"/>
                </a:cubicBezTo>
                <a:cubicBezTo>
                  <a:pt x="894146" y="1332150"/>
                  <a:pt x="893131" y="1329100"/>
                  <a:pt x="893131" y="1327066"/>
                </a:cubicBezTo>
                <a:cubicBezTo>
                  <a:pt x="892114" y="1310800"/>
                  <a:pt x="881953" y="1306734"/>
                  <a:pt x="868744" y="1310800"/>
                </a:cubicBezTo>
                <a:cubicBezTo>
                  <a:pt x="853503" y="1313850"/>
                  <a:pt x="857568" y="1325033"/>
                  <a:pt x="859600" y="1335199"/>
                </a:cubicBezTo>
                <a:cubicBezTo>
                  <a:pt x="861632" y="1344349"/>
                  <a:pt x="861632" y="1353499"/>
                  <a:pt x="861632" y="1362649"/>
                </a:cubicBezTo>
                <a:cubicBezTo>
                  <a:pt x="859600" y="1362649"/>
                  <a:pt x="856552" y="1363665"/>
                  <a:pt x="853503" y="1363665"/>
                </a:cubicBezTo>
                <a:cubicBezTo>
                  <a:pt x="848423" y="1353499"/>
                  <a:pt x="843343" y="1343333"/>
                  <a:pt x="837246" y="1333166"/>
                </a:cubicBezTo>
                <a:cubicBezTo>
                  <a:pt x="835214" y="1333166"/>
                  <a:pt x="833182" y="1333166"/>
                  <a:pt x="831150" y="1333166"/>
                </a:cubicBezTo>
                <a:cubicBezTo>
                  <a:pt x="826069" y="1355532"/>
                  <a:pt x="822005" y="1377898"/>
                  <a:pt x="817941" y="1401281"/>
                </a:cubicBezTo>
                <a:cubicBezTo>
                  <a:pt x="810828" y="1390098"/>
                  <a:pt x="800667" y="1386031"/>
                  <a:pt x="790507" y="1397214"/>
                </a:cubicBezTo>
                <a:cubicBezTo>
                  <a:pt x="766121" y="1372815"/>
                  <a:pt x="742751" y="1350449"/>
                  <a:pt x="717349" y="1326050"/>
                </a:cubicBezTo>
                <a:cubicBezTo>
                  <a:pt x="712269" y="1334183"/>
                  <a:pt x="708205" y="1339266"/>
                  <a:pt x="701092" y="1349432"/>
                </a:cubicBezTo>
                <a:cubicBezTo>
                  <a:pt x="699060" y="1336216"/>
                  <a:pt x="698044" y="1327066"/>
                  <a:pt x="696012" y="1314867"/>
                </a:cubicBezTo>
                <a:cubicBezTo>
                  <a:pt x="690931" y="1323000"/>
                  <a:pt x="687883" y="1328083"/>
                  <a:pt x="683819" y="1334183"/>
                </a:cubicBezTo>
                <a:cubicBezTo>
                  <a:pt x="679754" y="1330116"/>
                  <a:pt x="676706" y="1326050"/>
                  <a:pt x="672642" y="1321983"/>
                </a:cubicBezTo>
                <a:cubicBezTo>
                  <a:pt x="669594" y="1325033"/>
                  <a:pt x="667561" y="1327066"/>
                  <a:pt x="664514" y="1330116"/>
                </a:cubicBezTo>
                <a:cubicBezTo>
                  <a:pt x="660449" y="1319950"/>
                  <a:pt x="656385" y="1309784"/>
                  <a:pt x="651305" y="1296567"/>
                </a:cubicBezTo>
                <a:cubicBezTo>
                  <a:pt x="648256" y="1307750"/>
                  <a:pt x="646224" y="1315883"/>
                  <a:pt x="643176" y="1327066"/>
                </a:cubicBezTo>
                <a:cubicBezTo>
                  <a:pt x="637079" y="1319950"/>
                  <a:pt x="633015" y="1314867"/>
                  <a:pt x="626918" y="1308767"/>
                </a:cubicBezTo>
                <a:cubicBezTo>
                  <a:pt x="619806" y="1313850"/>
                  <a:pt x="609645" y="1316900"/>
                  <a:pt x="618790" y="1329100"/>
                </a:cubicBezTo>
                <a:cubicBezTo>
                  <a:pt x="620822" y="1331133"/>
                  <a:pt x="620822" y="1336216"/>
                  <a:pt x="619806" y="1338249"/>
                </a:cubicBezTo>
                <a:cubicBezTo>
                  <a:pt x="599485" y="1367732"/>
                  <a:pt x="603549" y="1399248"/>
                  <a:pt x="607613" y="1431780"/>
                </a:cubicBezTo>
                <a:cubicBezTo>
                  <a:pt x="609645" y="1454146"/>
                  <a:pt x="604565" y="1477529"/>
                  <a:pt x="600501" y="1499895"/>
                </a:cubicBezTo>
                <a:cubicBezTo>
                  <a:pt x="599485" y="1505995"/>
                  <a:pt x="590340" y="1511078"/>
                  <a:pt x="583227" y="1517178"/>
                </a:cubicBezTo>
                <a:cubicBezTo>
                  <a:pt x="587292" y="1522261"/>
                  <a:pt x="590340" y="1527344"/>
                  <a:pt x="594404" y="1533444"/>
                </a:cubicBezTo>
                <a:cubicBezTo>
                  <a:pt x="587292" y="1536494"/>
                  <a:pt x="581195" y="1539544"/>
                  <a:pt x="575099" y="1542594"/>
                </a:cubicBezTo>
                <a:cubicBezTo>
                  <a:pt x="583227" y="1577159"/>
                  <a:pt x="586276" y="1608675"/>
                  <a:pt x="574083" y="1641208"/>
                </a:cubicBezTo>
                <a:cubicBezTo>
                  <a:pt x="571034" y="1649341"/>
                  <a:pt x="573066" y="1658491"/>
                  <a:pt x="572050" y="1667640"/>
                </a:cubicBezTo>
                <a:cubicBezTo>
                  <a:pt x="571034" y="1674757"/>
                  <a:pt x="572050" y="1686956"/>
                  <a:pt x="566970" y="1690006"/>
                </a:cubicBezTo>
                <a:cubicBezTo>
                  <a:pt x="550713" y="1699156"/>
                  <a:pt x="560874" y="1708306"/>
                  <a:pt x="563922" y="1719489"/>
                </a:cubicBezTo>
                <a:cubicBezTo>
                  <a:pt x="566970" y="1732705"/>
                  <a:pt x="567986" y="1748971"/>
                  <a:pt x="561890" y="1759138"/>
                </a:cubicBezTo>
                <a:cubicBezTo>
                  <a:pt x="552745" y="1775404"/>
                  <a:pt x="552745" y="1787604"/>
                  <a:pt x="559857" y="1802853"/>
                </a:cubicBezTo>
                <a:cubicBezTo>
                  <a:pt x="572050" y="1826236"/>
                  <a:pt x="566970" y="1852669"/>
                  <a:pt x="548681" y="1873001"/>
                </a:cubicBezTo>
                <a:cubicBezTo>
                  <a:pt x="557825" y="1885201"/>
                  <a:pt x="565954" y="1938066"/>
                  <a:pt x="563922" y="1953316"/>
                </a:cubicBezTo>
                <a:cubicBezTo>
                  <a:pt x="560874" y="1981782"/>
                  <a:pt x="559857" y="2009231"/>
                  <a:pt x="557825" y="2036680"/>
                </a:cubicBezTo>
                <a:cubicBezTo>
                  <a:pt x="556809" y="2050913"/>
                  <a:pt x="556809" y="2064129"/>
                  <a:pt x="553761" y="2078362"/>
                </a:cubicBezTo>
                <a:cubicBezTo>
                  <a:pt x="547665" y="2106828"/>
                  <a:pt x="553761" y="2134277"/>
                  <a:pt x="562906" y="2161727"/>
                </a:cubicBezTo>
                <a:cubicBezTo>
                  <a:pt x="565954" y="2171893"/>
                  <a:pt x="562906" y="2185109"/>
                  <a:pt x="561890" y="2196292"/>
                </a:cubicBezTo>
                <a:cubicBezTo>
                  <a:pt x="560874" y="2207475"/>
                  <a:pt x="561890" y="2217642"/>
                  <a:pt x="558841" y="2227808"/>
                </a:cubicBezTo>
                <a:cubicBezTo>
                  <a:pt x="555793" y="2235941"/>
                  <a:pt x="549697" y="2244074"/>
                  <a:pt x="544616" y="2252208"/>
                </a:cubicBezTo>
                <a:cubicBezTo>
                  <a:pt x="549697" y="2253224"/>
                  <a:pt x="557825" y="2253224"/>
                  <a:pt x="566970" y="2254241"/>
                </a:cubicBezTo>
                <a:cubicBezTo>
                  <a:pt x="564938" y="2258307"/>
                  <a:pt x="560874" y="2263391"/>
                  <a:pt x="561890" y="2264407"/>
                </a:cubicBezTo>
                <a:cubicBezTo>
                  <a:pt x="586276" y="2295923"/>
                  <a:pt x="550713" y="2306089"/>
                  <a:pt x="538520" y="2324389"/>
                </a:cubicBezTo>
                <a:cubicBezTo>
                  <a:pt x="536488" y="2326422"/>
                  <a:pt x="531407" y="2326422"/>
                  <a:pt x="527343" y="2326422"/>
                </a:cubicBezTo>
                <a:cubicBezTo>
                  <a:pt x="364771" y="2325405"/>
                  <a:pt x="202199" y="2324389"/>
                  <a:pt x="39627" y="2323372"/>
                </a:cubicBezTo>
                <a:cubicBezTo>
                  <a:pt x="34546" y="2323372"/>
                  <a:pt x="26418" y="2318289"/>
                  <a:pt x="23370" y="2314222"/>
                </a:cubicBezTo>
                <a:cubicBezTo>
                  <a:pt x="19306" y="2306089"/>
                  <a:pt x="20322" y="2297956"/>
                  <a:pt x="32515" y="2295923"/>
                </a:cubicBezTo>
                <a:cubicBezTo>
                  <a:pt x="34546" y="2295923"/>
                  <a:pt x="38611" y="2292873"/>
                  <a:pt x="38611" y="2291856"/>
                </a:cubicBezTo>
                <a:cubicBezTo>
                  <a:pt x="34546" y="2268474"/>
                  <a:pt x="53852" y="2267457"/>
                  <a:pt x="70109" y="2261357"/>
                </a:cubicBezTo>
                <a:cubicBezTo>
                  <a:pt x="52836" y="2238991"/>
                  <a:pt x="58933" y="2222725"/>
                  <a:pt x="83318" y="2210525"/>
                </a:cubicBezTo>
                <a:cubicBezTo>
                  <a:pt x="72141" y="2204425"/>
                  <a:pt x="61980" y="2199342"/>
                  <a:pt x="51820" y="2194259"/>
                </a:cubicBezTo>
                <a:cubicBezTo>
                  <a:pt x="51820" y="2192226"/>
                  <a:pt x="50804" y="2190193"/>
                  <a:pt x="50804" y="2188159"/>
                </a:cubicBezTo>
                <a:cubicBezTo>
                  <a:pt x="59948" y="2186126"/>
                  <a:pt x="69093" y="2182059"/>
                  <a:pt x="78238" y="2183076"/>
                </a:cubicBezTo>
                <a:cubicBezTo>
                  <a:pt x="96527" y="2185109"/>
                  <a:pt x="112784" y="2183076"/>
                  <a:pt x="128026" y="2171893"/>
                </a:cubicBezTo>
                <a:cubicBezTo>
                  <a:pt x="129041" y="2170876"/>
                  <a:pt x="130058" y="2169860"/>
                  <a:pt x="132090" y="2169860"/>
                </a:cubicBezTo>
                <a:cubicBezTo>
                  <a:pt x="160540" y="2166810"/>
                  <a:pt x="168668" y="2152577"/>
                  <a:pt x="153428" y="2125128"/>
                </a:cubicBezTo>
                <a:cubicBezTo>
                  <a:pt x="167652" y="2123094"/>
                  <a:pt x="177813" y="2121061"/>
                  <a:pt x="187974" y="2119028"/>
                </a:cubicBezTo>
                <a:cubicBezTo>
                  <a:pt x="187974" y="2116995"/>
                  <a:pt x="187974" y="2115978"/>
                  <a:pt x="187974" y="2113945"/>
                </a:cubicBezTo>
                <a:cubicBezTo>
                  <a:pt x="178829" y="2113945"/>
                  <a:pt x="170701" y="2115978"/>
                  <a:pt x="162572" y="2113945"/>
                </a:cubicBezTo>
                <a:cubicBezTo>
                  <a:pt x="155459" y="2111911"/>
                  <a:pt x="148347" y="2105812"/>
                  <a:pt x="144283" y="2102762"/>
                </a:cubicBezTo>
                <a:cubicBezTo>
                  <a:pt x="134122" y="2108861"/>
                  <a:pt x="125993" y="2112928"/>
                  <a:pt x="117865" y="2118011"/>
                </a:cubicBezTo>
                <a:cubicBezTo>
                  <a:pt x="115833" y="2108861"/>
                  <a:pt x="112784" y="2100728"/>
                  <a:pt x="109736" y="2088529"/>
                </a:cubicBezTo>
                <a:cubicBezTo>
                  <a:pt x="103640" y="2090562"/>
                  <a:pt x="94495" y="2093612"/>
                  <a:pt x="86366" y="2098695"/>
                </a:cubicBezTo>
                <a:cubicBezTo>
                  <a:pt x="76206" y="2102762"/>
                  <a:pt x="69093" y="2102762"/>
                  <a:pt x="59948" y="2094629"/>
                </a:cubicBezTo>
                <a:cubicBezTo>
                  <a:pt x="41659" y="2078362"/>
                  <a:pt x="22354" y="2065146"/>
                  <a:pt x="0" y="2048880"/>
                </a:cubicBezTo>
                <a:cubicBezTo>
                  <a:pt x="15241" y="2048880"/>
                  <a:pt x="28450" y="2048880"/>
                  <a:pt x="42675" y="2048880"/>
                </a:cubicBezTo>
                <a:cubicBezTo>
                  <a:pt x="56900" y="2048880"/>
                  <a:pt x="71125" y="2047863"/>
                  <a:pt x="85350" y="2048880"/>
                </a:cubicBezTo>
                <a:cubicBezTo>
                  <a:pt x="99575" y="2049896"/>
                  <a:pt x="113800" y="2051930"/>
                  <a:pt x="128026" y="2050913"/>
                </a:cubicBezTo>
                <a:cubicBezTo>
                  <a:pt x="120913" y="2046847"/>
                  <a:pt x="114817" y="2043797"/>
                  <a:pt x="106688" y="2040747"/>
                </a:cubicBezTo>
                <a:cubicBezTo>
                  <a:pt x="107704" y="2034647"/>
                  <a:pt x="107704" y="2027530"/>
                  <a:pt x="108720" y="2019397"/>
                </a:cubicBezTo>
                <a:cubicBezTo>
                  <a:pt x="118881" y="2018381"/>
                  <a:pt x="129041" y="2017364"/>
                  <a:pt x="141235" y="2015331"/>
                </a:cubicBezTo>
                <a:cubicBezTo>
                  <a:pt x="139202" y="2008214"/>
                  <a:pt x="135138" y="2002114"/>
                  <a:pt x="135138" y="1996015"/>
                </a:cubicBezTo>
                <a:cubicBezTo>
                  <a:pt x="135138" y="1988898"/>
                  <a:pt x="135138" y="1979748"/>
                  <a:pt x="140219" y="1976698"/>
                </a:cubicBezTo>
                <a:cubicBezTo>
                  <a:pt x="145299" y="1972632"/>
                  <a:pt x="154444" y="1973649"/>
                  <a:pt x="162572" y="1973649"/>
                </a:cubicBezTo>
                <a:cubicBezTo>
                  <a:pt x="163588" y="1973649"/>
                  <a:pt x="165620" y="1975682"/>
                  <a:pt x="167652" y="1976698"/>
                </a:cubicBezTo>
                <a:cubicBezTo>
                  <a:pt x="174765" y="1978732"/>
                  <a:pt x="181877" y="1980765"/>
                  <a:pt x="187974" y="1982798"/>
                </a:cubicBezTo>
                <a:cubicBezTo>
                  <a:pt x="185942" y="1977715"/>
                  <a:pt x="182893" y="1971615"/>
                  <a:pt x="180861" y="1965515"/>
                </a:cubicBezTo>
                <a:cubicBezTo>
                  <a:pt x="177813" y="1955349"/>
                  <a:pt x="174765" y="1946199"/>
                  <a:pt x="170701" y="1934000"/>
                </a:cubicBezTo>
                <a:cubicBezTo>
                  <a:pt x="173749" y="1931966"/>
                  <a:pt x="181877" y="1929933"/>
                  <a:pt x="185942" y="1924850"/>
                </a:cubicBezTo>
                <a:cubicBezTo>
                  <a:pt x="188990" y="1919767"/>
                  <a:pt x="188990" y="1911634"/>
                  <a:pt x="190006" y="1904517"/>
                </a:cubicBezTo>
                <a:cubicBezTo>
                  <a:pt x="213376" y="1906550"/>
                  <a:pt x="216424" y="1918750"/>
                  <a:pt x="198135" y="1945183"/>
                </a:cubicBezTo>
                <a:cubicBezTo>
                  <a:pt x="214392" y="1950266"/>
                  <a:pt x="215408" y="1949249"/>
                  <a:pt x="218456" y="1938066"/>
                </a:cubicBezTo>
                <a:cubicBezTo>
                  <a:pt x="222520" y="1921800"/>
                  <a:pt x="219472" y="1902484"/>
                  <a:pt x="239794" y="1895367"/>
                </a:cubicBezTo>
                <a:cubicBezTo>
                  <a:pt x="240810" y="1895367"/>
                  <a:pt x="241826" y="1893334"/>
                  <a:pt x="241826" y="1892317"/>
                </a:cubicBezTo>
                <a:cubicBezTo>
                  <a:pt x="243858" y="1886218"/>
                  <a:pt x="245890" y="1880118"/>
                  <a:pt x="247922" y="1874018"/>
                </a:cubicBezTo>
                <a:cubicBezTo>
                  <a:pt x="256051" y="1878085"/>
                  <a:pt x="263163" y="1881134"/>
                  <a:pt x="273324" y="1886218"/>
                </a:cubicBezTo>
                <a:cubicBezTo>
                  <a:pt x="276372" y="1884184"/>
                  <a:pt x="282469" y="1879101"/>
                  <a:pt x="289581" y="1874018"/>
                </a:cubicBezTo>
                <a:cubicBezTo>
                  <a:pt x="280437" y="1865885"/>
                  <a:pt x="273324" y="1858768"/>
                  <a:pt x="262148" y="1849619"/>
                </a:cubicBezTo>
                <a:cubicBezTo>
                  <a:pt x="275357" y="1847585"/>
                  <a:pt x="284501" y="1845552"/>
                  <a:pt x="294662" y="1844535"/>
                </a:cubicBezTo>
                <a:cubicBezTo>
                  <a:pt x="292630" y="1835386"/>
                  <a:pt x="291614" y="1828269"/>
                  <a:pt x="290597" y="1821153"/>
                </a:cubicBezTo>
                <a:cubicBezTo>
                  <a:pt x="278405" y="1816070"/>
                  <a:pt x="267228" y="1812003"/>
                  <a:pt x="256051" y="1806920"/>
                </a:cubicBezTo>
                <a:cubicBezTo>
                  <a:pt x="246906" y="1812003"/>
                  <a:pt x="237762" y="1818103"/>
                  <a:pt x="224553" y="1825219"/>
                </a:cubicBezTo>
                <a:cubicBezTo>
                  <a:pt x="219472" y="1809970"/>
                  <a:pt x="214392" y="1797770"/>
                  <a:pt x="210328" y="1784554"/>
                </a:cubicBezTo>
                <a:cubicBezTo>
                  <a:pt x="202199" y="1758121"/>
                  <a:pt x="195086" y="1755071"/>
                  <a:pt x="166637" y="1749988"/>
                </a:cubicBezTo>
                <a:cubicBezTo>
                  <a:pt x="152411" y="1747955"/>
                  <a:pt x="140219" y="1735755"/>
                  <a:pt x="122945" y="1726605"/>
                </a:cubicBezTo>
                <a:cubicBezTo>
                  <a:pt x="134122" y="1719489"/>
                  <a:pt x="141235" y="1714406"/>
                  <a:pt x="147331" y="1710339"/>
                </a:cubicBezTo>
                <a:cubicBezTo>
                  <a:pt x="145299" y="1706273"/>
                  <a:pt x="143267" y="1701189"/>
                  <a:pt x="141235" y="1696106"/>
                </a:cubicBezTo>
                <a:cubicBezTo>
                  <a:pt x="145299" y="1696106"/>
                  <a:pt x="148347" y="1695090"/>
                  <a:pt x="150379" y="1696106"/>
                </a:cubicBezTo>
                <a:cubicBezTo>
                  <a:pt x="162572" y="1705256"/>
                  <a:pt x="172733" y="1722539"/>
                  <a:pt x="193054" y="1709323"/>
                </a:cubicBezTo>
                <a:cubicBezTo>
                  <a:pt x="194070" y="1708306"/>
                  <a:pt x="203215" y="1718472"/>
                  <a:pt x="209311" y="1724572"/>
                </a:cubicBezTo>
                <a:cubicBezTo>
                  <a:pt x="212360" y="1718472"/>
                  <a:pt x="215408" y="1712372"/>
                  <a:pt x="218456" y="1706273"/>
                </a:cubicBezTo>
                <a:cubicBezTo>
                  <a:pt x="227601" y="1711356"/>
                  <a:pt x="236746" y="1715422"/>
                  <a:pt x="245890" y="1720506"/>
                </a:cubicBezTo>
                <a:cubicBezTo>
                  <a:pt x="247922" y="1718472"/>
                  <a:pt x="248939" y="1716439"/>
                  <a:pt x="249955" y="1714406"/>
                </a:cubicBezTo>
                <a:cubicBezTo>
                  <a:pt x="241826" y="1707289"/>
                  <a:pt x="233697" y="1700173"/>
                  <a:pt x="225569" y="1693056"/>
                </a:cubicBezTo>
                <a:cubicBezTo>
                  <a:pt x="226585" y="1691023"/>
                  <a:pt x="226585" y="1687973"/>
                  <a:pt x="227601" y="1685940"/>
                </a:cubicBezTo>
                <a:cubicBezTo>
                  <a:pt x="236746" y="1687973"/>
                  <a:pt x="246906" y="1691023"/>
                  <a:pt x="256051" y="1692040"/>
                </a:cubicBezTo>
                <a:cubicBezTo>
                  <a:pt x="264180" y="1693056"/>
                  <a:pt x="272308" y="1693056"/>
                  <a:pt x="279421" y="1691023"/>
                </a:cubicBezTo>
                <a:cubicBezTo>
                  <a:pt x="281453" y="1688990"/>
                  <a:pt x="282469" y="1678823"/>
                  <a:pt x="281453" y="1672724"/>
                </a:cubicBezTo>
                <a:cubicBezTo>
                  <a:pt x="279421" y="1655441"/>
                  <a:pt x="276372" y="1638158"/>
                  <a:pt x="273324" y="1616808"/>
                </a:cubicBezTo>
                <a:cubicBezTo>
                  <a:pt x="254019" y="1637141"/>
                  <a:pt x="256051" y="1634091"/>
                  <a:pt x="239794" y="1619858"/>
                </a:cubicBezTo>
                <a:cubicBezTo>
                  <a:pt x="224553" y="1605625"/>
                  <a:pt x="203215" y="1597492"/>
                  <a:pt x="184926" y="1587326"/>
                </a:cubicBezTo>
                <a:cubicBezTo>
                  <a:pt x="184926" y="1580209"/>
                  <a:pt x="183910" y="1573093"/>
                  <a:pt x="183910" y="1565976"/>
                </a:cubicBezTo>
                <a:cubicBezTo>
                  <a:pt x="195086" y="1564960"/>
                  <a:pt x="207279" y="1564960"/>
                  <a:pt x="218456" y="1562927"/>
                </a:cubicBezTo>
                <a:cubicBezTo>
                  <a:pt x="223537" y="1562927"/>
                  <a:pt x="227601" y="1557843"/>
                  <a:pt x="230649" y="1554793"/>
                </a:cubicBezTo>
                <a:cubicBezTo>
                  <a:pt x="231665" y="1553777"/>
                  <a:pt x="227601" y="1546660"/>
                  <a:pt x="226585" y="1546660"/>
                </a:cubicBezTo>
                <a:cubicBezTo>
                  <a:pt x="221504" y="1547677"/>
                  <a:pt x="217440" y="1549710"/>
                  <a:pt x="213376" y="1550727"/>
                </a:cubicBezTo>
                <a:cubicBezTo>
                  <a:pt x="211344" y="1551744"/>
                  <a:pt x="209311" y="1552760"/>
                  <a:pt x="204231" y="1554793"/>
                </a:cubicBezTo>
                <a:cubicBezTo>
                  <a:pt x="204231" y="1520228"/>
                  <a:pt x="169684" y="1516161"/>
                  <a:pt x="154444" y="1491762"/>
                </a:cubicBezTo>
                <a:cubicBezTo>
                  <a:pt x="162572" y="1493795"/>
                  <a:pt x="169684" y="1494812"/>
                  <a:pt x="177813" y="1496845"/>
                </a:cubicBezTo>
                <a:cubicBezTo>
                  <a:pt x="178829" y="1495828"/>
                  <a:pt x="178829" y="1494812"/>
                  <a:pt x="179846" y="1493795"/>
                </a:cubicBezTo>
                <a:cubicBezTo>
                  <a:pt x="175781" y="1489729"/>
                  <a:pt x="170701" y="1485662"/>
                  <a:pt x="164604" y="1480579"/>
                </a:cubicBezTo>
                <a:cubicBezTo>
                  <a:pt x="180861" y="1459229"/>
                  <a:pt x="205247" y="1473462"/>
                  <a:pt x="225569" y="1464313"/>
                </a:cubicBezTo>
                <a:cubicBezTo>
                  <a:pt x="238778" y="1442963"/>
                  <a:pt x="204231" y="1443980"/>
                  <a:pt x="206263" y="1426697"/>
                </a:cubicBezTo>
                <a:cubicBezTo>
                  <a:pt x="207279" y="1425680"/>
                  <a:pt x="209311" y="1423647"/>
                  <a:pt x="211344" y="1424664"/>
                </a:cubicBezTo>
                <a:cubicBezTo>
                  <a:pt x="231665" y="1430764"/>
                  <a:pt x="242842" y="1420597"/>
                  <a:pt x="250971" y="1402298"/>
                </a:cubicBezTo>
                <a:cubicBezTo>
                  <a:pt x="257067" y="1390098"/>
                  <a:pt x="267228" y="1379932"/>
                  <a:pt x="272308" y="1367732"/>
                </a:cubicBezTo>
                <a:cubicBezTo>
                  <a:pt x="276372" y="1359599"/>
                  <a:pt x="275357" y="1349432"/>
                  <a:pt x="276372" y="1338249"/>
                </a:cubicBezTo>
                <a:cubicBezTo>
                  <a:pt x="285517" y="1338249"/>
                  <a:pt x="295678" y="1338249"/>
                  <a:pt x="308887" y="1338249"/>
                </a:cubicBezTo>
                <a:cubicBezTo>
                  <a:pt x="302790" y="1330116"/>
                  <a:pt x="297710" y="1321983"/>
                  <a:pt x="292630" y="1315883"/>
                </a:cubicBezTo>
                <a:cubicBezTo>
                  <a:pt x="282469" y="1305717"/>
                  <a:pt x="269260" y="1301650"/>
                  <a:pt x="255035" y="1308767"/>
                </a:cubicBezTo>
                <a:cubicBezTo>
                  <a:pt x="235730" y="1317917"/>
                  <a:pt x="222520" y="1310800"/>
                  <a:pt x="211344" y="1290467"/>
                </a:cubicBezTo>
                <a:cubicBezTo>
                  <a:pt x="227601" y="1290467"/>
                  <a:pt x="243858" y="1290467"/>
                  <a:pt x="261131" y="1290467"/>
                </a:cubicBezTo>
                <a:cubicBezTo>
                  <a:pt x="267228" y="1290467"/>
                  <a:pt x="272308" y="1288434"/>
                  <a:pt x="283485" y="1285384"/>
                </a:cubicBezTo>
                <a:cubicBezTo>
                  <a:pt x="265196" y="1274201"/>
                  <a:pt x="251987" y="1266068"/>
                  <a:pt x="236746" y="1256918"/>
                </a:cubicBezTo>
                <a:cubicBezTo>
                  <a:pt x="248939" y="1248785"/>
                  <a:pt x="258083" y="1243702"/>
                  <a:pt x="268244" y="1237602"/>
                </a:cubicBezTo>
                <a:cubicBezTo>
                  <a:pt x="261131" y="1229469"/>
                  <a:pt x="251987" y="1219303"/>
                  <a:pt x="240810" y="1206086"/>
                </a:cubicBezTo>
                <a:cubicBezTo>
                  <a:pt x="247922" y="1204053"/>
                  <a:pt x="253003" y="1199987"/>
                  <a:pt x="258083" y="1199987"/>
                </a:cubicBezTo>
                <a:cubicBezTo>
                  <a:pt x="276372" y="1197953"/>
                  <a:pt x="285517" y="1185754"/>
                  <a:pt x="296694" y="1173554"/>
                </a:cubicBezTo>
                <a:cubicBezTo>
                  <a:pt x="307871" y="1162371"/>
                  <a:pt x="319048" y="1148138"/>
                  <a:pt x="339369" y="1150171"/>
                </a:cubicBezTo>
                <a:cubicBezTo>
                  <a:pt x="350546" y="1151188"/>
                  <a:pt x="360707" y="1149155"/>
                  <a:pt x="371884" y="1148138"/>
                </a:cubicBezTo>
                <a:cubicBezTo>
                  <a:pt x="373916" y="1145088"/>
                  <a:pt x="374932" y="1143055"/>
                  <a:pt x="375948" y="1140005"/>
                </a:cubicBezTo>
                <a:cubicBezTo>
                  <a:pt x="369852" y="1136955"/>
                  <a:pt x="362739" y="1133905"/>
                  <a:pt x="355626" y="1129838"/>
                </a:cubicBezTo>
                <a:cubicBezTo>
                  <a:pt x="356642" y="1128822"/>
                  <a:pt x="357659" y="1126789"/>
                  <a:pt x="358675" y="1125772"/>
                </a:cubicBezTo>
                <a:cubicBezTo>
                  <a:pt x="364771" y="1124755"/>
                  <a:pt x="371884" y="1124755"/>
                  <a:pt x="376964" y="1121705"/>
                </a:cubicBezTo>
                <a:cubicBezTo>
                  <a:pt x="383061" y="1118655"/>
                  <a:pt x="388141" y="1112556"/>
                  <a:pt x="391189" y="1106456"/>
                </a:cubicBezTo>
                <a:cubicBezTo>
                  <a:pt x="394237" y="1101373"/>
                  <a:pt x="392205" y="1095273"/>
                  <a:pt x="393221" y="1090190"/>
                </a:cubicBezTo>
                <a:cubicBezTo>
                  <a:pt x="397285" y="1071890"/>
                  <a:pt x="390173" y="1064774"/>
                  <a:pt x="370868" y="1066807"/>
                </a:cubicBezTo>
                <a:cubicBezTo>
                  <a:pt x="363755" y="1067824"/>
                  <a:pt x="352578" y="1067824"/>
                  <a:pt x="349530" y="1063757"/>
                </a:cubicBezTo>
                <a:cubicBezTo>
                  <a:pt x="342417" y="1052574"/>
                  <a:pt x="349530" y="1046474"/>
                  <a:pt x="360707" y="1041391"/>
                </a:cubicBezTo>
                <a:cubicBezTo>
                  <a:pt x="368835" y="1038341"/>
                  <a:pt x="375948" y="1031224"/>
                  <a:pt x="383061" y="1026141"/>
                </a:cubicBezTo>
                <a:cubicBezTo>
                  <a:pt x="376964" y="1019025"/>
                  <a:pt x="371884" y="1009875"/>
                  <a:pt x="363755" y="1004792"/>
                </a:cubicBezTo>
                <a:cubicBezTo>
                  <a:pt x="350546" y="995642"/>
                  <a:pt x="334289" y="989542"/>
                  <a:pt x="319048" y="981409"/>
                </a:cubicBezTo>
                <a:cubicBezTo>
                  <a:pt x="334289" y="972259"/>
                  <a:pt x="342417" y="959043"/>
                  <a:pt x="336321" y="936677"/>
                </a:cubicBezTo>
                <a:cubicBezTo>
                  <a:pt x="334289" y="931594"/>
                  <a:pt x="345466" y="918378"/>
                  <a:pt x="354610" y="913294"/>
                </a:cubicBezTo>
                <a:cubicBezTo>
                  <a:pt x="374932" y="902111"/>
                  <a:pt x="391189" y="887878"/>
                  <a:pt x="397285" y="863479"/>
                </a:cubicBezTo>
                <a:cubicBezTo>
                  <a:pt x="398301" y="855346"/>
                  <a:pt x="410494" y="850263"/>
                  <a:pt x="414559" y="842130"/>
                </a:cubicBezTo>
                <a:cubicBezTo>
                  <a:pt x="417607" y="836030"/>
                  <a:pt x="417607" y="826880"/>
                  <a:pt x="417607" y="819764"/>
                </a:cubicBezTo>
                <a:cubicBezTo>
                  <a:pt x="416591" y="814680"/>
                  <a:pt x="412527" y="810614"/>
                  <a:pt x="410494" y="805531"/>
                </a:cubicBezTo>
                <a:cubicBezTo>
                  <a:pt x="415575" y="804514"/>
                  <a:pt x="421672" y="802481"/>
                  <a:pt x="426752" y="801464"/>
                </a:cubicBezTo>
                <a:cubicBezTo>
                  <a:pt x="429800" y="801464"/>
                  <a:pt x="433864" y="801464"/>
                  <a:pt x="441993" y="802481"/>
                </a:cubicBezTo>
                <a:cubicBezTo>
                  <a:pt x="434880" y="791298"/>
                  <a:pt x="429800" y="783165"/>
                  <a:pt x="424719" y="775031"/>
                </a:cubicBezTo>
                <a:cubicBezTo>
                  <a:pt x="429800" y="769948"/>
                  <a:pt x="434880" y="764865"/>
                  <a:pt x="440977" y="759782"/>
                </a:cubicBezTo>
                <a:cubicBezTo>
                  <a:pt x="436912" y="753682"/>
                  <a:pt x="432848" y="749616"/>
                  <a:pt x="428784" y="744532"/>
                </a:cubicBezTo>
                <a:cubicBezTo>
                  <a:pt x="441993" y="740466"/>
                  <a:pt x="454186" y="735383"/>
                  <a:pt x="470443" y="730299"/>
                </a:cubicBezTo>
                <a:cubicBezTo>
                  <a:pt x="464346" y="726233"/>
                  <a:pt x="463330" y="724200"/>
                  <a:pt x="461298" y="723183"/>
                </a:cubicBezTo>
                <a:cubicBezTo>
                  <a:pt x="439961" y="710983"/>
                  <a:pt x="439961" y="710983"/>
                  <a:pt x="456218" y="691667"/>
                </a:cubicBezTo>
                <a:cubicBezTo>
                  <a:pt x="459266" y="688617"/>
                  <a:pt x="462314" y="682517"/>
                  <a:pt x="461298" y="679467"/>
                </a:cubicBezTo>
                <a:cubicBezTo>
                  <a:pt x="450121" y="653035"/>
                  <a:pt x="463330" y="634735"/>
                  <a:pt x="480604" y="616436"/>
                </a:cubicBezTo>
                <a:cubicBezTo>
                  <a:pt x="499909" y="597120"/>
                  <a:pt x="518198" y="575770"/>
                  <a:pt x="521247" y="545271"/>
                </a:cubicBezTo>
                <a:cubicBezTo>
                  <a:pt x="521247" y="539171"/>
                  <a:pt x="526327" y="533071"/>
                  <a:pt x="530392" y="529005"/>
                </a:cubicBezTo>
                <a:cubicBezTo>
                  <a:pt x="542585" y="518839"/>
                  <a:pt x="540552" y="508672"/>
                  <a:pt x="535472" y="497489"/>
                </a:cubicBezTo>
                <a:cubicBezTo>
                  <a:pt x="531407" y="488339"/>
                  <a:pt x="528359" y="479190"/>
                  <a:pt x="525311" y="469023"/>
                </a:cubicBezTo>
                <a:cubicBezTo>
                  <a:pt x="533440" y="465973"/>
                  <a:pt x="538520" y="464957"/>
                  <a:pt x="549697" y="460890"/>
                </a:cubicBezTo>
                <a:cubicBezTo>
                  <a:pt x="541568" y="452757"/>
                  <a:pt x="536488" y="443607"/>
                  <a:pt x="530392" y="441574"/>
                </a:cubicBezTo>
                <a:cubicBezTo>
                  <a:pt x="512102" y="437507"/>
                  <a:pt x="502957" y="427341"/>
                  <a:pt x="498893" y="409042"/>
                </a:cubicBezTo>
                <a:cubicBezTo>
                  <a:pt x="494829" y="390742"/>
                  <a:pt x="468411" y="374476"/>
                  <a:pt x="452153" y="376509"/>
                </a:cubicBezTo>
                <a:cubicBezTo>
                  <a:pt x="451137" y="371426"/>
                  <a:pt x="451137" y="365326"/>
                  <a:pt x="449105" y="353126"/>
                </a:cubicBezTo>
                <a:cubicBezTo>
                  <a:pt x="437928" y="371426"/>
                  <a:pt x="430816" y="385659"/>
                  <a:pt x="421672" y="397859"/>
                </a:cubicBezTo>
                <a:cubicBezTo>
                  <a:pt x="412527" y="411075"/>
                  <a:pt x="400334" y="421241"/>
                  <a:pt x="387125" y="435474"/>
                </a:cubicBezTo>
                <a:cubicBezTo>
                  <a:pt x="385093" y="425308"/>
                  <a:pt x="382044" y="416158"/>
                  <a:pt x="382044" y="408025"/>
                </a:cubicBezTo>
                <a:cubicBezTo>
                  <a:pt x="381028" y="391759"/>
                  <a:pt x="381028" y="376509"/>
                  <a:pt x="381028" y="361260"/>
                </a:cubicBezTo>
                <a:cubicBezTo>
                  <a:pt x="381028" y="334827"/>
                  <a:pt x="386109" y="312461"/>
                  <a:pt x="410494" y="296195"/>
                </a:cubicBezTo>
                <a:cubicBezTo>
                  <a:pt x="430816" y="282978"/>
                  <a:pt x="447073" y="265695"/>
                  <a:pt x="465363" y="249429"/>
                </a:cubicBezTo>
                <a:cubicBezTo>
                  <a:pt x="480604" y="236213"/>
                  <a:pt x="493813" y="236213"/>
                  <a:pt x="508038" y="250446"/>
                </a:cubicBezTo>
                <a:cubicBezTo>
                  <a:pt x="511086" y="253496"/>
                  <a:pt x="515150" y="254512"/>
                  <a:pt x="519214" y="257562"/>
                </a:cubicBezTo>
                <a:cubicBezTo>
                  <a:pt x="523279" y="251463"/>
                  <a:pt x="526327" y="246379"/>
                  <a:pt x="529376" y="240280"/>
                </a:cubicBezTo>
                <a:cubicBezTo>
                  <a:pt x="532423" y="245363"/>
                  <a:pt x="534456" y="249429"/>
                  <a:pt x="538520" y="258579"/>
                </a:cubicBezTo>
                <a:cubicBezTo>
                  <a:pt x="555793" y="248413"/>
                  <a:pt x="575099" y="240280"/>
                  <a:pt x="591356" y="228080"/>
                </a:cubicBezTo>
                <a:cubicBezTo>
                  <a:pt x="607613" y="215880"/>
                  <a:pt x="621838" y="215880"/>
                  <a:pt x="636063" y="233163"/>
                </a:cubicBezTo>
                <a:cubicBezTo>
                  <a:pt x="655369" y="209780"/>
                  <a:pt x="681787" y="207747"/>
                  <a:pt x="708205" y="204697"/>
                </a:cubicBezTo>
                <a:cubicBezTo>
                  <a:pt x="719381" y="203681"/>
                  <a:pt x="729542" y="197581"/>
                  <a:pt x="739703" y="193514"/>
                </a:cubicBezTo>
                <a:cubicBezTo>
                  <a:pt x="746816" y="190464"/>
                  <a:pt x="752912" y="186398"/>
                  <a:pt x="760025" y="184364"/>
                </a:cubicBezTo>
                <a:cubicBezTo>
                  <a:pt x="800667" y="172165"/>
                  <a:pt x="841311" y="160982"/>
                  <a:pt x="881953" y="150815"/>
                </a:cubicBezTo>
                <a:cubicBezTo>
                  <a:pt x="891098" y="147765"/>
                  <a:pt x="901259" y="151832"/>
                  <a:pt x="910404" y="149799"/>
                </a:cubicBezTo>
                <a:cubicBezTo>
                  <a:pt x="932757" y="145732"/>
                  <a:pt x="955111" y="140649"/>
                  <a:pt x="977465" y="133532"/>
                </a:cubicBezTo>
                <a:cubicBezTo>
                  <a:pt x="992706" y="129466"/>
                  <a:pt x="1007947" y="121333"/>
                  <a:pt x="1024204" y="116250"/>
                </a:cubicBezTo>
                <a:cubicBezTo>
                  <a:pt x="1027253" y="115233"/>
                  <a:pt x="1033349" y="121333"/>
                  <a:pt x="1039445" y="125399"/>
                </a:cubicBezTo>
                <a:cubicBezTo>
                  <a:pt x="1040462" y="123366"/>
                  <a:pt x="1043509" y="120316"/>
                  <a:pt x="1046558" y="115233"/>
                </a:cubicBezTo>
                <a:cubicBezTo>
                  <a:pt x="1050622" y="120316"/>
                  <a:pt x="1052654" y="124383"/>
                  <a:pt x="1056718" y="128449"/>
                </a:cubicBezTo>
                <a:cubicBezTo>
                  <a:pt x="1086185" y="102017"/>
                  <a:pt x="1119715" y="99983"/>
                  <a:pt x="1155278" y="102017"/>
                </a:cubicBezTo>
                <a:cubicBezTo>
                  <a:pt x="1156294" y="104050"/>
                  <a:pt x="1157310" y="106083"/>
                  <a:pt x="1157310" y="108116"/>
                </a:cubicBezTo>
                <a:cubicBezTo>
                  <a:pt x="1161375" y="103033"/>
                  <a:pt x="1163406" y="96933"/>
                  <a:pt x="1168487" y="94900"/>
                </a:cubicBezTo>
                <a:cubicBezTo>
                  <a:pt x="1175599" y="90834"/>
                  <a:pt x="1186776" y="86767"/>
                  <a:pt x="1192873" y="88800"/>
                </a:cubicBezTo>
                <a:cubicBezTo>
                  <a:pt x="1203033" y="93884"/>
                  <a:pt x="1211162" y="93884"/>
                  <a:pt x="1217258" y="84734"/>
                </a:cubicBezTo>
                <a:cubicBezTo>
                  <a:pt x="1229451" y="64401"/>
                  <a:pt x="1246725" y="66434"/>
                  <a:pt x="1265014" y="74567"/>
                </a:cubicBezTo>
                <a:cubicBezTo>
                  <a:pt x="1280255" y="53218"/>
                  <a:pt x="1358493" y="34919"/>
                  <a:pt x="1372718" y="45085"/>
                </a:cubicBezTo>
                <a:cubicBezTo>
                  <a:pt x="1380847" y="28819"/>
                  <a:pt x="1391008" y="34919"/>
                  <a:pt x="1403201" y="41018"/>
                </a:cubicBezTo>
                <a:cubicBezTo>
                  <a:pt x="1409297" y="44068"/>
                  <a:pt x="1419457" y="53218"/>
                  <a:pt x="1422506" y="35935"/>
                </a:cubicBezTo>
                <a:cubicBezTo>
                  <a:pt x="1422506" y="34919"/>
                  <a:pt x="1424538" y="34919"/>
                  <a:pt x="1426570" y="34919"/>
                </a:cubicBezTo>
                <a:cubicBezTo>
                  <a:pt x="1441811" y="34919"/>
                  <a:pt x="1455020" y="35935"/>
                  <a:pt x="1467213" y="21702"/>
                </a:cubicBezTo>
                <a:cubicBezTo>
                  <a:pt x="1475342" y="13569"/>
                  <a:pt x="1489567" y="25769"/>
                  <a:pt x="1500743" y="47118"/>
                </a:cubicBezTo>
                <a:cubicBezTo>
                  <a:pt x="1500743" y="35935"/>
                  <a:pt x="1500743" y="24752"/>
                  <a:pt x="1500743" y="13569"/>
                </a:cubicBezTo>
                <a:cubicBezTo>
                  <a:pt x="1501760" y="13569"/>
                  <a:pt x="1503792" y="13569"/>
                  <a:pt x="1505824" y="12552"/>
                </a:cubicBezTo>
                <a:cubicBezTo>
                  <a:pt x="1509888" y="16619"/>
                  <a:pt x="1513952" y="21702"/>
                  <a:pt x="1513952" y="21702"/>
                </a:cubicBezTo>
                <a:cubicBezTo>
                  <a:pt x="1523097" y="14586"/>
                  <a:pt x="1530210" y="5436"/>
                  <a:pt x="1539354" y="3403"/>
                </a:cubicBezTo>
                <a:close/>
                <a:moveTo>
                  <a:pt x="6055899" y="192"/>
                </a:moveTo>
                <a:cubicBezTo>
                  <a:pt x="6061256" y="-154"/>
                  <a:pt x="6066441" y="-154"/>
                  <a:pt x="6071280" y="1230"/>
                </a:cubicBezTo>
                <a:cubicBezTo>
                  <a:pt x="6096167" y="8149"/>
                  <a:pt x="6121055" y="13685"/>
                  <a:pt x="6143177" y="26140"/>
                </a:cubicBezTo>
                <a:cubicBezTo>
                  <a:pt x="6157003" y="34444"/>
                  <a:pt x="6172212" y="52434"/>
                  <a:pt x="6172212" y="66274"/>
                </a:cubicBezTo>
                <a:cubicBezTo>
                  <a:pt x="6172212" y="114710"/>
                  <a:pt x="6166681" y="161763"/>
                  <a:pt x="6163916" y="210200"/>
                </a:cubicBezTo>
                <a:cubicBezTo>
                  <a:pt x="6162533" y="242030"/>
                  <a:pt x="6145942" y="264172"/>
                  <a:pt x="6119672" y="279395"/>
                </a:cubicBezTo>
                <a:cubicBezTo>
                  <a:pt x="6101698" y="290467"/>
                  <a:pt x="6094785" y="302922"/>
                  <a:pt x="6107229" y="325064"/>
                </a:cubicBezTo>
                <a:cubicBezTo>
                  <a:pt x="6071280" y="322296"/>
                  <a:pt x="6069897" y="351358"/>
                  <a:pt x="6061602" y="372117"/>
                </a:cubicBezTo>
                <a:cubicBezTo>
                  <a:pt x="6053306" y="395644"/>
                  <a:pt x="6049158" y="421938"/>
                  <a:pt x="6042245" y="446848"/>
                </a:cubicBezTo>
                <a:cubicBezTo>
                  <a:pt x="6036715" y="470375"/>
                  <a:pt x="6025653" y="489749"/>
                  <a:pt x="6002149" y="498053"/>
                </a:cubicBezTo>
                <a:cubicBezTo>
                  <a:pt x="5996618" y="500820"/>
                  <a:pt x="5989705" y="504972"/>
                  <a:pt x="5989705" y="509124"/>
                </a:cubicBezTo>
                <a:cubicBezTo>
                  <a:pt x="5986940" y="571400"/>
                  <a:pt x="5942696" y="614301"/>
                  <a:pt x="5916426" y="665505"/>
                </a:cubicBezTo>
                <a:cubicBezTo>
                  <a:pt x="5895687" y="707023"/>
                  <a:pt x="5897069" y="713942"/>
                  <a:pt x="5933017" y="741620"/>
                </a:cubicBezTo>
                <a:cubicBezTo>
                  <a:pt x="5967583" y="767915"/>
                  <a:pt x="6002149" y="794209"/>
                  <a:pt x="6035332" y="821887"/>
                </a:cubicBezTo>
                <a:cubicBezTo>
                  <a:pt x="6042245" y="827423"/>
                  <a:pt x="6045010" y="841262"/>
                  <a:pt x="6050541" y="855101"/>
                </a:cubicBezTo>
                <a:cubicBezTo>
                  <a:pt x="6051923" y="856485"/>
                  <a:pt x="6058837" y="857869"/>
                  <a:pt x="6067132" y="859253"/>
                </a:cubicBezTo>
                <a:cubicBezTo>
                  <a:pt x="6067132" y="866172"/>
                  <a:pt x="6065750" y="874475"/>
                  <a:pt x="6065750" y="880011"/>
                </a:cubicBezTo>
                <a:cubicBezTo>
                  <a:pt x="6101698" y="902154"/>
                  <a:pt x="6137646" y="918761"/>
                  <a:pt x="6157003" y="957510"/>
                </a:cubicBezTo>
                <a:cubicBezTo>
                  <a:pt x="6159768" y="964430"/>
                  <a:pt x="6168064" y="969965"/>
                  <a:pt x="6173595" y="975501"/>
                </a:cubicBezTo>
                <a:cubicBezTo>
                  <a:pt x="6177743" y="978269"/>
                  <a:pt x="6184656" y="979653"/>
                  <a:pt x="6184656" y="982420"/>
                </a:cubicBezTo>
                <a:cubicBezTo>
                  <a:pt x="6192951" y="1017018"/>
                  <a:pt x="6231665" y="1019786"/>
                  <a:pt x="6245491" y="1041928"/>
                </a:cubicBezTo>
                <a:cubicBezTo>
                  <a:pt x="6264848" y="1073758"/>
                  <a:pt x="6286970" y="1097285"/>
                  <a:pt x="6321536" y="1111124"/>
                </a:cubicBezTo>
                <a:cubicBezTo>
                  <a:pt x="6328449" y="1113892"/>
                  <a:pt x="6333979" y="1123579"/>
                  <a:pt x="6338127" y="1131882"/>
                </a:cubicBezTo>
                <a:cubicBezTo>
                  <a:pt x="6346423" y="1152641"/>
                  <a:pt x="6360249" y="1165096"/>
                  <a:pt x="6380989" y="1177551"/>
                </a:cubicBezTo>
                <a:cubicBezTo>
                  <a:pt x="6408641" y="1194158"/>
                  <a:pt x="6429381" y="1224604"/>
                  <a:pt x="6452885" y="1249514"/>
                </a:cubicBezTo>
                <a:cubicBezTo>
                  <a:pt x="6475007" y="1274425"/>
                  <a:pt x="6505425" y="1295183"/>
                  <a:pt x="6516486" y="1324245"/>
                </a:cubicBezTo>
                <a:cubicBezTo>
                  <a:pt x="6531695" y="1361611"/>
                  <a:pt x="6564878" y="1382370"/>
                  <a:pt x="6580087" y="1416967"/>
                </a:cubicBezTo>
                <a:cubicBezTo>
                  <a:pt x="6584235" y="1425271"/>
                  <a:pt x="6592531" y="1430806"/>
                  <a:pt x="6599444" y="1434958"/>
                </a:cubicBezTo>
                <a:cubicBezTo>
                  <a:pt x="6636775" y="1455717"/>
                  <a:pt x="6642305" y="1472324"/>
                  <a:pt x="6618800" y="1513841"/>
                </a:cubicBezTo>
                <a:cubicBezTo>
                  <a:pt x="6628479" y="1511073"/>
                  <a:pt x="6635392" y="1509689"/>
                  <a:pt x="6640922" y="1506921"/>
                </a:cubicBezTo>
                <a:cubicBezTo>
                  <a:pt x="6646453" y="1502770"/>
                  <a:pt x="6650601" y="1498618"/>
                  <a:pt x="6656131" y="1494466"/>
                </a:cubicBezTo>
                <a:cubicBezTo>
                  <a:pt x="6658897" y="1502770"/>
                  <a:pt x="6663045" y="1509689"/>
                  <a:pt x="6664427" y="1517993"/>
                </a:cubicBezTo>
                <a:cubicBezTo>
                  <a:pt x="6665810" y="1522144"/>
                  <a:pt x="6663045" y="1526296"/>
                  <a:pt x="6661662" y="1534599"/>
                </a:cubicBezTo>
                <a:cubicBezTo>
                  <a:pt x="6671340" y="1529064"/>
                  <a:pt x="6678253" y="1526296"/>
                  <a:pt x="6687932" y="1520760"/>
                </a:cubicBezTo>
                <a:cubicBezTo>
                  <a:pt x="6698993" y="1541519"/>
                  <a:pt x="6716967" y="1560894"/>
                  <a:pt x="6716967" y="1580268"/>
                </a:cubicBezTo>
                <a:cubicBezTo>
                  <a:pt x="6718349" y="1612098"/>
                  <a:pt x="6714202" y="1612098"/>
                  <a:pt x="6734941" y="1634241"/>
                </a:cubicBezTo>
                <a:cubicBezTo>
                  <a:pt x="6728028" y="1657767"/>
                  <a:pt x="6718349" y="1672990"/>
                  <a:pt x="6686549" y="1671606"/>
                </a:cubicBezTo>
                <a:cubicBezTo>
                  <a:pt x="6669958" y="1671606"/>
                  <a:pt x="6650601" y="1688213"/>
                  <a:pt x="6635392" y="1696517"/>
                </a:cubicBezTo>
                <a:cubicBezTo>
                  <a:pt x="6651983" y="1713123"/>
                  <a:pt x="6668575" y="1732498"/>
                  <a:pt x="6686549" y="1749105"/>
                </a:cubicBezTo>
                <a:cubicBezTo>
                  <a:pt x="6693462" y="1754641"/>
                  <a:pt x="6707289" y="1751873"/>
                  <a:pt x="6719732" y="1754641"/>
                </a:cubicBezTo>
                <a:cubicBezTo>
                  <a:pt x="6721115" y="1757409"/>
                  <a:pt x="6723880" y="1764328"/>
                  <a:pt x="6725263" y="1768480"/>
                </a:cubicBezTo>
                <a:cubicBezTo>
                  <a:pt x="6743237" y="1767096"/>
                  <a:pt x="6758446" y="1765712"/>
                  <a:pt x="6773655" y="1764328"/>
                </a:cubicBezTo>
                <a:cubicBezTo>
                  <a:pt x="6773655" y="1765712"/>
                  <a:pt x="6775037" y="1768480"/>
                  <a:pt x="6776420" y="1769864"/>
                </a:cubicBezTo>
                <a:cubicBezTo>
                  <a:pt x="6750150" y="1794774"/>
                  <a:pt x="6722497" y="1818300"/>
                  <a:pt x="6693462" y="1844595"/>
                </a:cubicBezTo>
                <a:cubicBezTo>
                  <a:pt x="6692080" y="1823836"/>
                  <a:pt x="6668575" y="1812765"/>
                  <a:pt x="6681019" y="1790622"/>
                </a:cubicBezTo>
                <a:cubicBezTo>
                  <a:pt x="6674105" y="1786471"/>
                  <a:pt x="6664427" y="1776783"/>
                  <a:pt x="6660279" y="1779551"/>
                </a:cubicBezTo>
                <a:cubicBezTo>
                  <a:pt x="6649218" y="1783703"/>
                  <a:pt x="6639540" y="1794774"/>
                  <a:pt x="6627096" y="1803077"/>
                </a:cubicBezTo>
                <a:cubicBezTo>
                  <a:pt x="6636775" y="1801694"/>
                  <a:pt x="6646453" y="1800310"/>
                  <a:pt x="6661662" y="1798926"/>
                </a:cubicBezTo>
                <a:cubicBezTo>
                  <a:pt x="6651983" y="1805845"/>
                  <a:pt x="6646453" y="1808613"/>
                  <a:pt x="6638157" y="1815533"/>
                </a:cubicBezTo>
                <a:cubicBezTo>
                  <a:pt x="6650601" y="1823836"/>
                  <a:pt x="6660279" y="1830756"/>
                  <a:pt x="6675488" y="1840443"/>
                </a:cubicBezTo>
                <a:cubicBezTo>
                  <a:pt x="6661662" y="1854282"/>
                  <a:pt x="6646453" y="1869505"/>
                  <a:pt x="6631244" y="1886112"/>
                </a:cubicBezTo>
                <a:cubicBezTo>
                  <a:pt x="6645070" y="1908254"/>
                  <a:pt x="6645070" y="1906871"/>
                  <a:pt x="6667192" y="1894415"/>
                </a:cubicBezTo>
                <a:cubicBezTo>
                  <a:pt x="6679636" y="1887496"/>
                  <a:pt x="6696227" y="1888880"/>
                  <a:pt x="6711437" y="1888880"/>
                </a:cubicBezTo>
                <a:cubicBezTo>
                  <a:pt x="6721115" y="1888880"/>
                  <a:pt x="6732176" y="1891648"/>
                  <a:pt x="6744619" y="1894415"/>
                </a:cubicBezTo>
                <a:cubicBezTo>
                  <a:pt x="6725263" y="1902719"/>
                  <a:pt x="6705906" y="1912406"/>
                  <a:pt x="6686549" y="1920710"/>
                </a:cubicBezTo>
                <a:cubicBezTo>
                  <a:pt x="6687932" y="1923477"/>
                  <a:pt x="6687932" y="1924861"/>
                  <a:pt x="6689314" y="1926245"/>
                </a:cubicBezTo>
                <a:cubicBezTo>
                  <a:pt x="6700375" y="1923477"/>
                  <a:pt x="6711437" y="1919326"/>
                  <a:pt x="6718349" y="1917942"/>
                </a:cubicBezTo>
                <a:cubicBezTo>
                  <a:pt x="6739089" y="1931781"/>
                  <a:pt x="6758446" y="1945620"/>
                  <a:pt x="6779185" y="1959459"/>
                </a:cubicBezTo>
                <a:cubicBezTo>
                  <a:pt x="6788863" y="1948388"/>
                  <a:pt x="6795777" y="1935933"/>
                  <a:pt x="6806838" y="1926245"/>
                </a:cubicBezTo>
                <a:cubicBezTo>
                  <a:pt x="6810985" y="1922093"/>
                  <a:pt x="6827577" y="1923477"/>
                  <a:pt x="6830342" y="1926245"/>
                </a:cubicBezTo>
                <a:cubicBezTo>
                  <a:pt x="6887030" y="2003744"/>
                  <a:pt x="6875969" y="2084011"/>
                  <a:pt x="6831725" y="2161509"/>
                </a:cubicBezTo>
                <a:cubicBezTo>
                  <a:pt x="6775037" y="2261151"/>
                  <a:pt x="6679636" y="2305436"/>
                  <a:pt x="6571791" y="2323427"/>
                </a:cubicBezTo>
                <a:cubicBezTo>
                  <a:pt x="6527547" y="2330346"/>
                  <a:pt x="6483303" y="2319275"/>
                  <a:pt x="6444589" y="2295748"/>
                </a:cubicBezTo>
                <a:cubicBezTo>
                  <a:pt x="6434911" y="2290213"/>
                  <a:pt x="6426615" y="2281909"/>
                  <a:pt x="6415554" y="2272222"/>
                </a:cubicBezTo>
                <a:cubicBezTo>
                  <a:pt x="6448737" y="2256999"/>
                  <a:pt x="6476390" y="2243160"/>
                  <a:pt x="6480538" y="2205794"/>
                </a:cubicBezTo>
                <a:cubicBezTo>
                  <a:pt x="6480538" y="2200259"/>
                  <a:pt x="6501277" y="2193339"/>
                  <a:pt x="6512338" y="2191955"/>
                </a:cubicBezTo>
                <a:cubicBezTo>
                  <a:pt x="6534460" y="2189188"/>
                  <a:pt x="6557965" y="2191955"/>
                  <a:pt x="6581469" y="2191955"/>
                </a:cubicBezTo>
                <a:cubicBezTo>
                  <a:pt x="6581469" y="2187804"/>
                  <a:pt x="6581469" y="2185036"/>
                  <a:pt x="6582852" y="2180884"/>
                </a:cubicBezTo>
                <a:cubicBezTo>
                  <a:pt x="6569026" y="2172581"/>
                  <a:pt x="6555200" y="2164277"/>
                  <a:pt x="6541373" y="2155974"/>
                </a:cubicBezTo>
                <a:cubicBezTo>
                  <a:pt x="6607739" y="2167045"/>
                  <a:pt x="6665810" y="2158742"/>
                  <a:pt x="6707289" y="2097850"/>
                </a:cubicBezTo>
                <a:cubicBezTo>
                  <a:pt x="6683784" y="2108921"/>
                  <a:pt x="6663045" y="2119992"/>
                  <a:pt x="6639540" y="2126912"/>
                </a:cubicBezTo>
                <a:cubicBezTo>
                  <a:pt x="6604974" y="2136599"/>
                  <a:pt x="6571791" y="2132447"/>
                  <a:pt x="6546904" y="2103385"/>
                </a:cubicBezTo>
                <a:cubicBezTo>
                  <a:pt x="6533077" y="2088162"/>
                  <a:pt x="6534460" y="2081243"/>
                  <a:pt x="6548286" y="2067404"/>
                </a:cubicBezTo>
                <a:cubicBezTo>
                  <a:pt x="6584235" y="2102001"/>
                  <a:pt x="6611887" y="2104769"/>
                  <a:pt x="6657514" y="2079859"/>
                </a:cubicBezTo>
                <a:cubicBezTo>
                  <a:pt x="6672723" y="2071556"/>
                  <a:pt x="6687932" y="2064636"/>
                  <a:pt x="6710054" y="2054949"/>
                </a:cubicBezTo>
                <a:cubicBezTo>
                  <a:pt x="6707289" y="2045261"/>
                  <a:pt x="6703141" y="2018967"/>
                  <a:pt x="6698993" y="2018967"/>
                </a:cubicBezTo>
                <a:cubicBezTo>
                  <a:pt x="6679636" y="2018967"/>
                  <a:pt x="6658897" y="2024503"/>
                  <a:pt x="6639540" y="2031422"/>
                </a:cubicBezTo>
                <a:cubicBezTo>
                  <a:pt x="6632627" y="2032806"/>
                  <a:pt x="6627096" y="2043877"/>
                  <a:pt x="6621566" y="2050797"/>
                </a:cubicBezTo>
                <a:cubicBezTo>
                  <a:pt x="6611887" y="2059100"/>
                  <a:pt x="6604974" y="2063252"/>
                  <a:pt x="6593913" y="2050797"/>
                </a:cubicBezTo>
                <a:cubicBezTo>
                  <a:pt x="6587000" y="2043877"/>
                  <a:pt x="6571791" y="2043877"/>
                  <a:pt x="6556582" y="2038342"/>
                </a:cubicBezTo>
                <a:cubicBezTo>
                  <a:pt x="6562113" y="2025887"/>
                  <a:pt x="6567643" y="2014815"/>
                  <a:pt x="6574556" y="2002360"/>
                </a:cubicBezTo>
                <a:cubicBezTo>
                  <a:pt x="6548286" y="1992673"/>
                  <a:pt x="6523399" y="1988521"/>
                  <a:pt x="6495747" y="1999592"/>
                </a:cubicBezTo>
                <a:cubicBezTo>
                  <a:pt x="6434911" y="2025887"/>
                  <a:pt x="6374075" y="2050797"/>
                  <a:pt x="6313240" y="2078475"/>
                </a:cubicBezTo>
                <a:cubicBezTo>
                  <a:pt x="6295266" y="2086778"/>
                  <a:pt x="6285587" y="2082627"/>
                  <a:pt x="6282822" y="2063252"/>
                </a:cubicBezTo>
                <a:cubicBezTo>
                  <a:pt x="6282822" y="2060484"/>
                  <a:pt x="6281439" y="2057716"/>
                  <a:pt x="6281439" y="2054949"/>
                </a:cubicBezTo>
                <a:cubicBezTo>
                  <a:pt x="6281439" y="2032806"/>
                  <a:pt x="6255169" y="2012047"/>
                  <a:pt x="6277292" y="1989905"/>
                </a:cubicBezTo>
                <a:cubicBezTo>
                  <a:pt x="6292501" y="1974682"/>
                  <a:pt x="6311857" y="1962227"/>
                  <a:pt x="6333979" y="1945620"/>
                </a:cubicBezTo>
                <a:cubicBezTo>
                  <a:pt x="6307709" y="1937316"/>
                  <a:pt x="6282822" y="1929013"/>
                  <a:pt x="6256552" y="1920710"/>
                </a:cubicBezTo>
                <a:cubicBezTo>
                  <a:pt x="6259317" y="1912406"/>
                  <a:pt x="6264848" y="1901335"/>
                  <a:pt x="6270379" y="1887496"/>
                </a:cubicBezTo>
                <a:cubicBezTo>
                  <a:pt x="6252404" y="1887496"/>
                  <a:pt x="6235813" y="1887496"/>
                  <a:pt x="6216456" y="1887496"/>
                </a:cubicBezTo>
                <a:cubicBezTo>
                  <a:pt x="6224752" y="1875041"/>
                  <a:pt x="6230282" y="1865353"/>
                  <a:pt x="6237195" y="1857050"/>
                </a:cubicBezTo>
                <a:cubicBezTo>
                  <a:pt x="6206778" y="1826604"/>
                  <a:pt x="6210925" y="1800310"/>
                  <a:pt x="6251022" y="1778167"/>
                </a:cubicBezTo>
                <a:cubicBezTo>
                  <a:pt x="6263465" y="1771248"/>
                  <a:pt x="6275909" y="1767096"/>
                  <a:pt x="6289735" y="1761560"/>
                </a:cubicBezTo>
                <a:cubicBezTo>
                  <a:pt x="6300796" y="1756025"/>
                  <a:pt x="6311857" y="1750489"/>
                  <a:pt x="6325683" y="1744953"/>
                </a:cubicBezTo>
                <a:cubicBezTo>
                  <a:pt x="6316005" y="1720043"/>
                  <a:pt x="6304944" y="1720043"/>
                  <a:pt x="6289735" y="1733882"/>
                </a:cubicBezTo>
                <a:cubicBezTo>
                  <a:pt x="6280057" y="1743569"/>
                  <a:pt x="6267613" y="1749105"/>
                  <a:pt x="6256552" y="1757409"/>
                </a:cubicBezTo>
                <a:cubicBezTo>
                  <a:pt x="6252404" y="1731114"/>
                  <a:pt x="6249639" y="1708972"/>
                  <a:pt x="6246874" y="1686829"/>
                </a:cubicBezTo>
                <a:cubicBezTo>
                  <a:pt x="6242726" y="1685445"/>
                  <a:pt x="6239961" y="1684061"/>
                  <a:pt x="6237195" y="1684061"/>
                </a:cubicBezTo>
                <a:cubicBezTo>
                  <a:pt x="6244109" y="1679910"/>
                  <a:pt x="6251022" y="1678526"/>
                  <a:pt x="6256552" y="1674374"/>
                </a:cubicBezTo>
                <a:cubicBezTo>
                  <a:pt x="6264848" y="1667455"/>
                  <a:pt x="6273144" y="1661919"/>
                  <a:pt x="6277292" y="1653615"/>
                </a:cubicBezTo>
                <a:cubicBezTo>
                  <a:pt x="6278674" y="1648080"/>
                  <a:pt x="6271761" y="1632857"/>
                  <a:pt x="6268996" y="1632857"/>
                </a:cubicBezTo>
                <a:cubicBezTo>
                  <a:pt x="6260700" y="1632857"/>
                  <a:pt x="6249639" y="1637009"/>
                  <a:pt x="6242726" y="1641160"/>
                </a:cubicBezTo>
                <a:cubicBezTo>
                  <a:pt x="6227517" y="1650848"/>
                  <a:pt x="6215073" y="1661919"/>
                  <a:pt x="6198482" y="1674374"/>
                </a:cubicBezTo>
                <a:cubicBezTo>
                  <a:pt x="6198482" y="1672990"/>
                  <a:pt x="6198482" y="1675758"/>
                  <a:pt x="6198482" y="1678526"/>
                </a:cubicBezTo>
                <a:cubicBezTo>
                  <a:pt x="6197099" y="1686829"/>
                  <a:pt x="6195717" y="1695133"/>
                  <a:pt x="6194334" y="1702052"/>
                </a:cubicBezTo>
                <a:cubicBezTo>
                  <a:pt x="6188803" y="1702052"/>
                  <a:pt x="6179125" y="1700668"/>
                  <a:pt x="6179125" y="1699284"/>
                </a:cubicBezTo>
                <a:cubicBezTo>
                  <a:pt x="6176360" y="1689597"/>
                  <a:pt x="6174977" y="1678526"/>
                  <a:pt x="6179125" y="1671606"/>
                </a:cubicBezTo>
                <a:cubicBezTo>
                  <a:pt x="6187421" y="1659151"/>
                  <a:pt x="6198482" y="1649464"/>
                  <a:pt x="6209543" y="1639776"/>
                </a:cubicBezTo>
                <a:cubicBezTo>
                  <a:pt x="6208160" y="1637009"/>
                  <a:pt x="6206778" y="1634241"/>
                  <a:pt x="6205395" y="1632857"/>
                </a:cubicBezTo>
                <a:cubicBezTo>
                  <a:pt x="6180508" y="1638392"/>
                  <a:pt x="6157003" y="1643928"/>
                  <a:pt x="6132116" y="1649464"/>
                </a:cubicBezTo>
                <a:cubicBezTo>
                  <a:pt x="6127968" y="1645312"/>
                  <a:pt x="6122437" y="1639776"/>
                  <a:pt x="6118289" y="1634241"/>
                </a:cubicBezTo>
                <a:cubicBezTo>
                  <a:pt x="6125203" y="1625937"/>
                  <a:pt x="6132116" y="1617634"/>
                  <a:pt x="6139029" y="1609330"/>
                </a:cubicBezTo>
                <a:cubicBezTo>
                  <a:pt x="6132116" y="1594107"/>
                  <a:pt x="6096167" y="1595491"/>
                  <a:pt x="6114142" y="1570581"/>
                </a:cubicBezTo>
                <a:cubicBezTo>
                  <a:pt x="6122437" y="1558126"/>
                  <a:pt x="6143177" y="1553974"/>
                  <a:pt x="6161151" y="1542903"/>
                </a:cubicBezTo>
                <a:cubicBezTo>
                  <a:pt x="6147325" y="1537367"/>
                  <a:pt x="6139029" y="1534599"/>
                  <a:pt x="6130733" y="1530448"/>
                </a:cubicBezTo>
                <a:cubicBezTo>
                  <a:pt x="6122437" y="1527680"/>
                  <a:pt x="6114142" y="1526296"/>
                  <a:pt x="6108611" y="1523528"/>
                </a:cubicBezTo>
                <a:cubicBezTo>
                  <a:pt x="6108611" y="1511073"/>
                  <a:pt x="6107229" y="1497234"/>
                  <a:pt x="6104463" y="1477859"/>
                </a:cubicBezTo>
                <a:cubicBezTo>
                  <a:pt x="6104463" y="1477859"/>
                  <a:pt x="6115524" y="1472324"/>
                  <a:pt x="6118289" y="1475091"/>
                </a:cubicBezTo>
                <a:cubicBezTo>
                  <a:pt x="6126585" y="1483395"/>
                  <a:pt x="6132116" y="1495850"/>
                  <a:pt x="6143177" y="1512457"/>
                </a:cubicBezTo>
                <a:cubicBezTo>
                  <a:pt x="6144559" y="1502770"/>
                  <a:pt x="6148707" y="1493082"/>
                  <a:pt x="6145942" y="1486163"/>
                </a:cubicBezTo>
                <a:cubicBezTo>
                  <a:pt x="6139029" y="1464020"/>
                  <a:pt x="6126585" y="1444645"/>
                  <a:pt x="6121055" y="1422503"/>
                </a:cubicBezTo>
                <a:cubicBezTo>
                  <a:pt x="6119672" y="1416967"/>
                  <a:pt x="6136264" y="1408664"/>
                  <a:pt x="6144559" y="1400360"/>
                </a:cubicBezTo>
                <a:cubicBezTo>
                  <a:pt x="6145942" y="1401744"/>
                  <a:pt x="6148707" y="1403128"/>
                  <a:pt x="6150090" y="1404512"/>
                </a:cubicBezTo>
                <a:cubicBezTo>
                  <a:pt x="6150090" y="1397593"/>
                  <a:pt x="6150090" y="1389289"/>
                  <a:pt x="6150090" y="1380986"/>
                </a:cubicBezTo>
                <a:cubicBezTo>
                  <a:pt x="6139029" y="1380986"/>
                  <a:pt x="6127968" y="1382370"/>
                  <a:pt x="6112759" y="1382370"/>
                </a:cubicBezTo>
                <a:cubicBezTo>
                  <a:pt x="6121055" y="1369914"/>
                  <a:pt x="6126585" y="1361611"/>
                  <a:pt x="6130733" y="1353308"/>
                </a:cubicBezTo>
                <a:cubicBezTo>
                  <a:pt x="6101698" y="1332549"/>
                  <a:pt x="6101698" y="1332549"/>
                  <a:pt x="6058837" y="1393441"/>
                </a:cubicBezTo>
                <a:cubicBezTo>
                  <a:pt x="6043628" y="1386521"/>
                  <a:pt x="6028419" y="1380986"/>
                  <a:pt x="6014593" y="1374066"/>
                </a:cubicBezTo>
                <a:cubicBezTo>
                  <a:pt x="5995236" y="1362995"/>
                  <a:pt x="5980027" y="1372682"/>
                  <a:pt x="5964818" y="1380986"/>
                </a:cubicBezTo>
                <a:cubicBezTo>
                  <a:pt x="5948226" y="1390673"/>
                  <a:pt x="5930252" y="1400360"/>
                  <a:pt x="5912278" y="1410048"/>
                </a:cubicBezTo>
                <a:cubicBezTo>
                  <a:pt x="5909513" y="1392057"/>
                  <a:pt x="5906748" y="1379602"/>
                  <a:pt x="5902600" y="1364379"/>
                </a:cubicBezTo>
                <a:cubicBezTo>
                  <a:pt x="5910895" y="1362995"/>
                  <a:pt x="5921957" y="1361611"/>
                  <a:pt x="5937165" y="1360227"/>
                </a:cubicBezTo>
                <a:cubicBezTo>
                  <a:pt x="5935783" y="1340852"/>
                  <a:pt x="5945461" y="1329781"/>
                  <a:pt x="5968966" y="1336701"/>
                </a:cubicBezTo>
                <a:cubicBezTo>
                  <a:pt x="5966201" y="1325629"/>
                  <a:pt x="5964818" y="1320094"/>
                  <a:pt x="5962053" y="1313174"/>
                </a:cubicBezTo>
                <a:cubicBezTo>
                  <a:pt x="5973114" y="1309023"/>
                  <a:pt x="5982792" y="1306255"/>
                  <a:pt x="5992471" y="1302103"/>
                </a:cubicBezTo>
                <a:cubicBezTo>
                  <a:pt x="5991088" y="1299335"/>
                  <a:pt x="5991088" y="1296567"/>
                  <a:pt x="5991088" y="1293800"/>
                </a:cubicBezTo>
                <a:cubicBezTo>
                  <a:pt x="5980027" y="1295183"/>
                  <a:pt x="5970348" y="1295183"/>
                  <a:pt x="5959287" y="1296567"/>
                </a:cubicBezTo>
                <a:cubicBezTo>
                  <a:pt x="5957905" y="1295183"/>
                  <a:pt x="5955139" y="1293800"/>
                  <a:pt x="5953757" y="1292416"/>
                </a:cubicBezTo>
                <a:cubicBezTo>
                  <a:pt x="5967583" y="1278577"/>
                  <a:pt x="5982792" y="1264737"/>
                  <a:pt x="5999384" y="1248131"/>
                </a:cubicBezTo>
                <a:cubicBezTo>
                  <a:pt x="5974496" y="1232908"/>
                  <a:pt x="5952374" y="1219069"/>
                  <a:pt x="5928870" y="1205229"/>
                </a:cubicBezTo>
                <a:cubicBezTo>
                  <a:pt x="5926104" y="1220452"/>
                  <a:pt x="5924722" y="1228756"/>
                  <a:pt x="5921957" y="1239827"/>
                </a:cubicBezTo>
                <a:cubicBezTo>
                  <a:pt x="5884625" y="1217685"/>
                  <a:pt x="5855590" y="1279960"/>
                  <a:pt x="5818259" y="1248131"/>
                </a:cubicBezTo>
                <a:cubicBezTo>
                  <a:pt x="5827938" y="1232908"/>
                  <a:pt x="5837616" y="1217685"/>
                  <a:pt x="5847295" y="1203846"/>
                </a:cubicBezTo>
                <a:cubicBezTo>
                  <a:pt x="5844529" y="1201078"/>
                  <a:pt x="5841764" y="1198310"/>
                  <a:pt x="5838999" y="1195542"/>
                </a:cubicBezTo>
                <a:cubicBezTo>
                  <a:pt x="5832086" y="1202462"/>
                  <a:pt x="5825173" y="1209381"/>
                  <a:pt x="5823790" y="1210765"/>
                </a:cubicBezTo>
                <a:cubicBezTo>
                  <a:pt x="5791990" y="1216301"/>
                  <a:pt x="5764337" y="1221836"/>
                  <a:pt x="5729772" y="1227372"/>
                </a:cubicBezTo>
                <a:cubicBezTo>
                  <a:pt x="5740832" y="1219069"/>
                  <a:pt x="5747745" y="1213533"/>
                  <a:pt x="5757424" y="1206613"/>
                </a:cubicBezTo>
                <a:cubicBezTo>
                  <a:pt x="5746363" y="1205229"/>
                  <a:pt x="5739450" y="1205229"/>
                  <a:pt x="5725624" y="1205229"/>
                </a:cubicBezTo>
                <a:cubicBezTo>
                  <a:pt x="5738067" y="1181703"/>
                  <a:pt x="5749128" y="1162328"/>
                  <a:pt x="5761572" y="1137418"/>
                </a:cubicBezTo>
                <a:cubicBezTo>
                  <a:pt x="5744980" y="1137418"/>
                  <a:pt x="5729772" y="1137418"/>
                  <a:pt x="5707650" y="1137418"/>
                </a:cubicBezTo>
                <a:cubicBezTo>
                  <a:pt x="5739450" y="1112508"/>
                  <a:pt x="5732537" y="1088981"/>
                  <a:pt x="5711797" y="1066839"/>
                </a:cubicBezTo>
                <a:cubicBezTo>
                  <a:pt x="5685527" y="1094517"/>
                  <a:pt x="5689675" y="1140186"/>
                  <a:pt x="5650962" y="1160944"/>
                </a:cubicBezTo>
                <a:cubicBezTo>
                  <a:pt x="5650962" y="1165096"/>
                  <a:pt x="5652344" y="1170632"/>
                  <a:pt x="5652344" y="1177551"/>
                </a:cubicBezTo>
                <a:cubicBezTo>
                  <a:pt x="5645431" y="1178935"/>
                  <a:pt x="5638518" y="1180319"/>
                  <a:pt x="5631605" y="1180319"/>
                </a:cubicBezTo>
                <a:cubicBezTo>
                  <a:pt x="5632988" y="1181703"/>
                  <a:pt x="5635753" y="1184471"/>
                  <a:pt x="5638518" y="1185855"/>
                </a:cubicBezTo>
                <a:cubicBezTo>
                  <a:pt x="5623309" y="1217685"/>
                  <a:pt x="5606718" y="1249514"/>
                  <a:pt x="5591509" y="1281344"/>
                </a:cubicBezTo>
                <a:cubicBezTo>
                  <a:pt x="5587361" y="1291032"/>
                  <a:pt x="5587361" y="1306255"/>
                  <a:pt x="5580448" y="1311790"/>
                </a:cubicBezTo>
                <a:cubicBezTo>
                  <a:pt x="5556943" y="1328397"/>
                  <a:pt x="5562474" y="1360227"/>
                  <a:pt x="5550030" y="1375450"/>
                </a:cubicBezTo>
                <a:cubicBezTo>
                  <a:pt x="5526525" y="1405896"/>
                  <a:pt x="5518230" y="1436342"/>
                  <a:pt x="5514082" y="1470940"/>
                </a:cubicBezTo>
                <a:cubicBezTo>
                  <a:pt x="5514082" y="1473707"/>
                  <a:pt x="5511317" y="1476475"/>
                  <a:pt x="5509934" y="1477859"/>
                </a:cubicBezTo>
                <a:cubicBezTo>
                  <a:pt x="5497490" y="1495850"/>
                  <a:pt x="5478133" y="1506921"/>
                  <a:pt x="5480899" y="1537367"/>
                </a:cubicBezTo>
                <a:cubicBezTo>
                  <a:pt x="5483664" y="1560894"/>
                  <a:pt x="5462925" y="1585804"/>
                  <a:pt x="5453246" y="1610714"/>
                </a:cubicBezTo>
                <a:cubicBezTo>
                  <a:pt x="5439420" y="1639776"/>
                  <a:pt x="5425594" y="1670222"/>
                  <a:pt x="5413150" y="1700668"/>
                </a:cubicBezTo>
                <a:cubicBezTo>
                  <a:pt x="5413150" y="1702052"/>
                  <a:pt x="5411767" y="1702052"/>
                  <a:pt x="5411767" y="1703436"/>
                </a:cubicBezTo>
                <a:cubicBezTo>
                  <a:pt x="5377202" y="1720043"/>
                  <a:pt x="5381350" y="1762944"/>
                  <a:pt x="5359228" y="1787854"/>
                </a:cubicBezTo>
                <a:cubicBezTo>
                  <a:pt x="5355080" y="1790622"/>
                  <a:pt x="5353697" y="1797542"/>
                  <a:pt x="5353697" y="1803077"/>
                </a:cubicBezTo>
                <a:cubicBezTo>
                  <a:pt x="5349549" y="1850130"/>
                  <a:pt x="5345401" y="1854282"/>
                  <a:pt x="5299775" y="1854282"/>
                </a:cubicBezTo>
                <a:cubicBezTo>
                  <a:pt x="5302540" y="1858434"/>
                  <a:pt x="5305305" y="1861202"/>
                  <a:pt x="5308070" y="1863969"/>
                </a:cubicBezTo>
                <a:cubicBezTo>
                  <a:pt x="5314984" y="1869505"/>
                  <a:pt x="5323279" y="1875041"/>
                  <a:pt x="5331575" y="1879192"/>
                </a:cubicBezTo>
                <a:cubicBezTo>
                  <a:pt x="5323279" y="1886112"/>
                  <a:pt x="5316366" y="1891648"/>
                  <a:pt x="5308070" y="1897183"/>
                </a:cubicBezTo>
                <a:cubicBezTo>
                  <a:pt x="5327427" y="1919326"/>
                  <a:pt x="5314984" y="1952539"/>
                  <a:pt x="5283183" y="1963611"/>
                </a:cubicBezTo>
                <a:cubicBezTo>
                  <a:pt x="5269357" y="1966379"/>
                  <a:pt x="5259678" y="1980218"/>
                  <a:pt x="5251383" y="1991289"/>
                </a:cubicBezTo>
                <a:cubicBezTo>
                  <a:pt x="5229261" y="1999592"/>
                  <a:pt x="5212669" y="1992673"/>
                  <a:pt x="5198843" y="1969146"/>
                </a:cubicBezTo>
                <a:cubicBezTo>
                  <a:pt x="5189164" y="1953923"/>
                  <a:pt x="5167042" y="1947004"/>
                  <a:pt x="5146303" y="1935933"/>
                </a:cubicBezTo>
                <a:cubicBezTo>
                  <a:pt x="5164277" y="1967762"/>
                  <a:pt x="5117268" y="1995441"/>
                  <a:pt x="5149068" y="2028654"/>
                </a:cubicBezTo>
                <a:cubicBezTo>
                  <a:pt x="5146303" y="2032806"/>
                  <a:pt x="5142155" y="2038342"/>
                  <a:pt x="5140773" y="2041110"/>
                </a:cubicBezTo>
                <a:cubicBezTo>
                  <a:pt x="5154599" y="2063252"/>
                  <a:pt x="5168425" y="2082627"/>
                  <a:pt x="5186399" y="2110305"/>
                </a:cubicBezTo>
                <a:cubicBezTo>
                  <a:pt x="5153216" y="2104769"/>
                  <a:pt x="5126946" y="2102001"/>
                  <a:pt x="5100676" y="2096466"/>
                </a:cubicBezTo>
                <a:cubicBezTo>
                  <a:pt x="5039841" y="2086778"/>
                  <a:pt x="4979005" y="2077091"/>
                  <a:pt x="4918170" y="2064636"/>
                </a:cubicBezTo>
                <a:cubicBezTo>
                  <a:pt x="4891900" y="2059100"/>
                  <a:pt x="4867012" y="2061868"/>
                  <a:pt x="4840743" y="2070172"/>
                </a:cubicBezTo>
                <a:cubicBezTo>
                  <a:pt x="4824151" y="2075707"/>
                  <a:pt x="4807560" y="2081243"/>
                  <a:pt x="4788203" y="2086778"/>
                </a:cubicBezTo>
                <a:cubicBezTo>
                  <a:pt x="4793733" y="2071556"/>
                  <a:pt x="4797881" y="2060484"/>
                  <a:pt x="4803412" y="2046645"/>
                </a:cubicBezTo>
                <a:cubicBezTo>
                  <a:pt x="4767463" y="2039726"/>
                  <a:pt x="4732898" y="2034190"/>
                  <a:pt x="4692801" y="2027270"/>
                </a:cubicBezTo>
                <a:cubicBezTo>
                  <a:pt x="4727367" y="2007896"/>
                  <a:pt x="4757785" y="1989905"/>
                  <a:pt x="4785437" y="1973298"/>
                </a:cubicBezTo>
                <a:cubicBezTo>
                  <a:pt x="4795116" y="1982985"/>
                  <a:pt x="4804794" y="1994057"/>
                  <a:pt x="4815855" y="2003744"/>
                </a:cubicBezTo>
                <a:cubicBezTo>
                  <a:pt x="4817238" y="2005128"/>
                  <a:pt x="4825534" y="1998208"/>
                  <a:pt x="4837977" y="1992673"/>
                </a:cubicBezTo>
                <a:cubicBezTo>
                  <a:pt x="4824151" y="1987137"/>
                  <a:pt x="4818621" y="1985753"/>
                  <a:pt x="4806177" y="1981602"/>
                </a:cubicBezTo>
                <a:cubicBezTo>
                  <a:pt x="4833829" y="1963611"/>
                  <a:pt x="4857334" y="1948388"/>
                  <a:pt x="4882221" y="1933165"/>
                </a:cubicBezTo>
                <a:cubicBezTo>
                  <a:pt x="4871160" y="1923477"/>
                  <a:pt x="4860099" y="1913790"/>
                  <a:pt x="4850421" y="1906871"/>
                </a:cubicBezTo>
                <a:cubicBezTo>
                  <a:pt x="4829682" y="1915174"/>
                  <a:pt x="4808942" y="1923477"/>
                  <a:pt x="4789585" y="1931781"/>
                </a:cubicBezTo>
                <a:cubicBezTo>
                  <a:pt x="4788203" y="1929013"/>
                  <a:pt x="4786820" y="1926245"/>
                  <a:pt x="4785437" y="1923477"/>
                </a:cubicBezTo>
                <a:cubicBezTo>
                  <a:pt x="4795116" y="1916558"/>
                  <a:pt x="4804794" y="1911022"/>
                  <a:pt x="4813090" y="1906871"/>
                </a:cubicBezTo>
                <a:cubicBezTo>
                  <a:pt x="4786820" y="1905487"/>
                  <a:pt x="4757785" y="1902719"/>
                  <a:pt x="4730132" y="1901335"/>
                </a:cubicBezTo>
                <a:cubicBezTo>
                  <a:pt x="4725985" y="1901335"/>
                  <a:pt x="4719071" y="1904103"/>
                  <a:pt x="4716306" y="1908254"/>
                </a:cubicBezTo>
                <a:cubicBezTo>
                  <a:pt x="4695567" y="1938700"/>
                  <a:pt x="4669297" y="1926245"/>
                  <a:pt x="4643027" y="1917942"/>
                </a:cubicBezTo>
                <a:cubicBezTo>
                  <a:pt x="4629201" y="1912406"/>
                  <a:pt x="4613992" y="1906871"/>
                  <a:pt x="4597400" y="1901335"/>
                </a:cubicBezTo>
                <a:cubicBezTo>
                  <a:pt x="4601548" y="1898567"/>
                  <a:pt x="4605696" y="1894415"/>
                  <a:pt x="4611227" y="1893031"/>
                </a:cubicBezTo>
                <a:cubicBezTo>
                  <a:pt x="4655471" y="1880576"/>
                  <a:pt x="4699715" y="1862585"/>
                  <a:pt x="4743959" y="1857050"/>
                </a:cubicBezTo>
                <a:cubicBezTo>
                  <a:pt x="4777142" y="1854282"/>
                  <a:pt x="4795116" y="1830756"/>
                  <a:pt x="4820003" y="1816917"/>
                </a:cubicBezTo>
                <a:cubicBezTo>
                  <a:pt x="4771611" y="1812765"/>
                  <a:pt x="4724602" y="1808613"/>
                  <a:pt x="4676210" y="1804461"/>
                </a:cubicBezTo>
                <a:cubicBezTo>
                  <a:pt x="4698332" y="1756025"/>
                  <a:pt x="4717689" y="1754641"/>
                  <a:pt x="4788203" y="1790622"/>
                </a:cubicBezTo>
                <a:cubicBezTo>
                  <a:pt x="4782672" y="1767096"/>
                  <a:pt x="4777142" y="1742186"/>
                  <a:pt x="4771611" y="1715891"/>
                </a:cubicBezTo>
                <a:cubicBezTo>
                  <a:pt x="4781290" y="1714507"/>
                  <a:pt x="4792351" y="1713123"/>
                  <a:pt x="4808942" y="1711740"/>
                </a:cubicBezTo>
                <a:cubicBezTo>
                  <a:pt x="4799264" y="1696517"/>
                  <a:pt x="4792351" y="1682678"/>
                  <a:pt x="4781290" y="1667455"/>
                </a:cubicBezTo>
                <a:cubicBezTo>
                  <a:pt x="4796499" y="1667455"/>
                  <a:pt x="4807560" y="1667455"/>
                  <a:pt x="4818621" y="1667455"/>
                </a:cubicBezTo>
                <a:cubicBezTo>
                  <a:pt x="4828299" y="1628705"/>
                  <a:pt x="4853186" y="1619018"/>
                  <a:pt x="4887752" y="1639776"/>
                </a:cubicBezTo>
                <a:cubicBezTo>
                  <a:pt x="4900196" y="1646696"/>
                  <a:pt x="4911257" y="1656383"/>
                  <a:pt x="4922318" y="1666071"/>
                </a:cubicBezTo>
                <a:cubicBezTo>
                  <a:pt x="4934761" y="1674374"/>
                  <a:pt x="4944440" y="1685445"/>
                  <a:pt x="4956883" y="1695133"/>
                </a:cubicBezTo>
                <a:cubicBezTo>
                  <a:pt x="4976240" y="1677142"/>
                  <a:pt x="4973475" y="1667455"/>
                  <a:pt x="4951353" y="1659151"/>
                </a:cubicBezTo>
                <a:cubicBezTo>
                  <a:pt x="4938909" y="1653615"/>
                  <a:pt x="4927848" y="1645312"/>
                  <a:pt x="4914022" y="1638392"/>
                </a:cubicBezTo>
                <a:cubicBezTo>
                  <a:pt x="4931996" y="1617634"/>
                  <a:pt x="4972092" y="1631473"/>
                  <a:pt x="4965179" y="1583036"/>
                </a:cubicBezTo>
                <a:cubicBezTo>
                  <a:pt x="4979005" y="1596875"/>
                  <a:pt x="4984536" y="1603795"/>
                  <a:pt x="4991449" y="1607947"/>
                </a:cubicBezTo>
                <a:cubicBezTo>
                  <a:pt x="4999745" y="1612098"/>
                  <a:pt x="5009423" y="1614866"/>
                  <a:pt x="5017719" y="1613482"/>
                </a:cubicBezTo>
                <a:cubicBezTo>
                  <a:pt x="5023249" y="1613482"/>
                  <a:pt x="5032928" y="1602411"/>
                  <a:pt x="5031545" y="1599643"/>
                </a:cubicBezTo>
                <a:cubicBezTo>
                  <a:pt x="5028780" y="1591340"/>
                  <a:pt x="5023249" y="1583036"/>
                  <a:pt x="5016336" y="1578884"/>
                </a:cubicBezTo>
                <a:cubicBezTo>
                  <a:pt x="4999745" y="1569197"/>
                  <a:pt x="4981770" y="1562278"/>
                  <a:pt x="4962414" y="1552590"/>
                </a:cubicBezTo>
                <a:cubicBezTo>
                  <a:pt x="4963796" y="1552590"/>
                  <a:pt x="4961031" y="1553974"/>
                  <a:pt x="4958266" y="1555358"/>
                </a:cubicBezTo>
                <a:cubicBezTo>
                  <a:pt x="4951353" y="1556742"/>
                  <a:pt x="4943057" y="1559510"/>
                  <a:pt x="4936144" y="1559510"/>
                </a:cubicBezTo>
                <a:cubicBezTo>
                  <a:pt x="4934761" y="1560894"/>
                  <a:pt x="4930613" y="1547055"/>
                  <a:pt x="4931996" y="1545671"/>
                </a:cubicBezTo>
                <a:cubicBezTo>
                  <a:pt x="4938909" y="1540135"/>
                  <a:pt x="4948587" y="1533216"/>
                  <a:pt x="4956883" y="1533216"/>
                </a:cubicBezTo>
                <a:cubicBezTo>
                  <a:pt x="4970709" y="1535983"/>
                  <a:pt x="4984536" y="1542903"/>
                  <a:pt x="5002510" y="1541519"/>
                </a:cubicBezTo>
                <a:cubicBezTo>
                  <a:pt x="4992832" y="1529064"/>
                  <a:pt x="4983153" y="1516609"/>
                  <a:pt x="4974857" y="1502770"/>
                </a:cubicBezTo>
                <a:cubicBezTo>
                  <a:pt x="4966562" y="1491698"/>
                  <a:pt x="4947205" y="1483395"/>
                  <a:pt x="4965179" y="1464020"/>
                </a:cubicBezTo>
                <a:cubicBezTo>
                  <a:pt x="4974857" y="1466788"/>
                  <a:pt x="4984536" y="1469556"/>
                  <a:pt x="4995597" y="1472324"/>
                </a:cubicBezTo>
                <a:cubicBezTo>
                  <a:pt x="5006658" y="1459868"/>
                  <a:pt x="4991449" y="1429422"/>
                  <a:pt x="5019101" y="1434958"/>
                </a:cubicBezTo>
                <a:cubicBezTo>
                  <a:pt x="5034310" y="1437726"/>
                  <a:pt x="5045371" y="1452949"/>
                  <a:pt x="5061963" y="1465404"/>
                </a:cubicBezTo>
                <a:cubicBezTo>
                  <a:pt x="5061963" y="1446029"/>
                  <a:pt x="5061963" y="1428039"/>
                  <a:pt x="5061963" y="1411432"/>
                </a:cubicBezTo>
                <a:cubicBezTo>
                  <a:pt x="5073024" y="1405896"/>
                  <a:pt x="5085467" y="1398976"/>
                  <a:pt x="5099294" y="1390673"/>
                </a:cubicBezTo>
                <a:cubicBezTo>
                  <a:pt x="5114503" y="1404512"/>
                  <a:pt x="5113120" y="1414199"/>
                  <a:pt x="5086850" y="1430806"/>
                </a:cubicBezTo>
                <a:cubicBezTo>
                  <a:pt x="5086850" y="1433574"/>
                  <a:pt x="5086850" y="1436342"/>
                  <a:pt x="5086850" y="1437726"/>
                </a:cubicBezTo>
                <a:cubicBezTo>
                  <a:pt x="5095146" y="1436342"/>
                  <a:pt x="5104824" y="1436342"/>
                  <a:pt x="5110355" y="1430806"/>
                </a:cubicBezTo>
                <a:cubicBezTo>
                  <a:pt x="5126946" y="1416967"/>
                  <a:pt x="5140773" y="1400360"/>
                  <a:pt x="5157364" y="1386521"/>
                </a:cubicBezTo>
                <a:cubicBezTo>
                  <a:pt x="5160129" y="1383754"/>
                  <a:pt x="5175338" y="1387905"/>
                  <a:pt x="5176721" y="1392057"/>
                </a:cubicBezTo>
                <a:cubicBezTo>
                  <a:pt x="5183634" y="1412816"/>
                  <a:pt x="5193312" y="1405896"/>
                  <a:pt x="5207139" y="1398976"/>
                </a:cubicBezTo>
                <a:cubicBezTo>
                  <a:pt x="5201608" y="1387905"/>
                  <a:pt x="5197460" y="1378218"/>
                  <a:pt x="5190547" y="1364379"/>
                </a:cubicBezTo>
                <a:cubicBezTo>
                  <a:pt x="5204373" y="1367147"/>
                  <a:pt x="5212669" y="1369914"/>
                  <a:pt x="5223730" y="1372682"/>
                </a:cubicBezTo>
                <a:cubicBezTo>
                  <a:pt x="5226495" y="1364379"/>
                  <a:pt x="5227878" y="1356075"/>
                  <a:pt x="5230643" y="1347772"/>
                </a:cubicBezTo>
                <a:cubicBezTo>
                  <a:pt x="5219582" y="1338085"/>
                  <a:pt x="5209904" y="1329781"/>
                  <a:pt x="5200226" y="1320094"/>
                </a:cubicBezTo>
                <a:cubicBezTo>
                  <a:pt x="5189164" y="1321478"/>
                  <a:pt x="5176721" y="1322862"/>
                  <a:pt x="5160129" y="1324245"/>
                </a:cubicBezTo>
                <a:cubicBezTo>
                  <a:pt x="5160129" y="1304871"/>
                  <a:pt x="5158747" y="1288264"/>
                  <a:pt x="5161512" y="1271657"/>
                </a:cubicBezTo>
                <a:cubicBezTo>
                  <a:pt x="5164277" y="1249514"/>
                  <a:pt x="5149068" y="1239827"/>
                  <a:pt x="5135242" y="1228756"/>
                </a:cubicBezTo>
                <a:cubicBezTo>
                  <a:pt x="5120033" y="1216301"/>
                  <a:pt x="5106207" y="1203846"/>
                  <a:pt x="5092381" y="1190006"/>
                </a:cubicBezTo>
                <a:cubicBezTo>
                  <a:pt x="5106207" y="1180319"/>
                  <a:pt x="5115885" y="1174783"/>
                  <a:pt x="5129712" y="1166480"/>
                </a:cubicBezTo>
                <a:cubicBezTo>
                  <a:pt x="5133859" y="1172016"/>
                  <a:pt x="5139390" y="1181703"/>
                  <a:pt x="5142155" y="1187239"/>
                </a:cubicBezTo>
                <a:cubicBezTo>
                  <a:pt x="5158747" y="1195542"/>
                  <a:pt x="5171190" y="1202462"/>
                  <a:pt x="5183634" y="1209381"/>
                </a:cubicBezTo>
                <a:cubicBezTo>
                  <a:pt x="5182251" y="1212149"/>
                  <a:pt x="5182251" y="1214917"/>
                  <a:pt x="5180869" y="1217685"/>
                </a:cubicBezTo>
                <a:cubicBezTo>
                  <a:pt x="5186399" y="1213533"/>
                  <a:pt x="5191930" y="1209381"/>
                  <a:pt x="5198843" y="1205229"/>
                </a:cubicBezTo>
                <a:cubicBezTo>
                  <a:pt x="5205756" y="1213533"/>
                  <a:pt x="5212669" y="1220452"/>
                  <a:pt x="5220965" y="1228756"/>
                </a:cubicBezTo>
                <a:cubicBezTo>
                  <a:pt x="5222348" y="1227372"/>
                  <a:pt x="5225113" y="1225988"/>
                  <a:pt x="5226495" y="1224604"/>
                </a:cubicBezTo>
                <a:cubicBezTo>
                  <a:pt x="5222348" y="1214917"/>
                  <a:pt x="5216817" y="1203846"/>
                  <a:pt x="5211287" y="1192774"/>
                </a:cubicBezTo>
                <a:cubicBezTo>
                  <a:pt x="5212669" y="1191390"/>
                  <a:pt x="5214052" y="1190006"/>
                  <a:pt x="5214052" y="1188623"/>
                </a:cubicBezTo>
                <a:cubicBezTo>
                  <a:pt x="5223730" y="1192774"/>
                  <a:pt x="5232026" y="1198310"/>
                  <a:pt x="5241704" y="1202462"/>
                </a:cubicBezTo>
                <a:cubicBezTo>
                  <a:pt x="5250000" y="1206613"/>
                  <a:pt x="5258296" y="1210765"/>
                  <a:pt x="5267974" y="1212149"/>
                </a:cubicBezTo>
                <a:cubicBezTo>
                  <a:pt x="5270739" y="1212149"/>
                  <a:pt x="5274887" y="1198310"/>
                  <a:pt x="5276270" y="1191390"/>
                </a:cubicBezTo>
                <a:cubicBezTo>
                  <a:pt x="5280418" y="1176167"/>
                  <a:pt x="5283183" y="1159561"/>
                  <a:pt x="5288714" y="1138802"/>
                </a:cubicBezTo>
                <a:cubicBezTo>
                  <a:pt x="5267974" y="1142954"/>
                  <a:pt x="5252765" y="1152641"/>
                  <a:pt x="5251383" y="1124963"/>
                </a:cubicBezTo>
                <a:cubicBezTo>
                  <a:pt x="5250000" y="1112508"/>
                  <a:pt x="5230643" y="1101436"/>
                  <a:pt x="5222348" y="1088981"/>
                </a:cubicBezTo>
                <a:cubicBezTo>
                  <a:pt x="5215434" y="1076526"/>
                  <a:pt x="5211287" y="1064071"/>
                  <a:pt x="5204373" y="1046080"/>
                </a:cubicBezTo>
                <a:cubicBezTo>
                  <a:pt x="5229261" y="1054384"/>
                  <a:pt x="5244470" y="1059919"/>
                  <a:pt x="5261061" y="1064071"/>
                </a:cubicBezTo>
                <a:cubicBezTo>
                  <a:pt x="5262444" y="1061303"/>
                  <a:pt x="5265209" y="1057151"/>
                  <a:pt x="5266592" y="1054384"/>
                </a:cubicBezTo>
                <a:cubicBezTo>
                  <a:pt x="5258296" y="1048848"/>
                  <a:pt x="5250000" y="1044696"/>
                  <a:pt x="5247235" y="1043312"/>
                </a:cubicBezTo>
                <a:cubicBezTo>
                  <a:pt x="5233409" y="1015634"/>
                  <a:pt x="5219582" y="990724"/>
                  <a:pt x="5204373" y="961662"/>
                </a:cubicBezTo>
                <a:cubicBezTo>
                  <a:pt x="5215434" y="967197"/>
                  <a:pt x="5222348" y="971349"/>
                  <a:pt x="5232026" y="976885"/>
                </a:cubicBezTo>
                <a:cubicBezTo>
                  <a:pt x="5229261" y="968581"/>
                  <a:pt x="5227878" y="961662"/>
                  <a:pt x="5225113" y="949207"/>
                </a:cubicBezTo>
                <a:cubicBezTo>
                  <a:pt x="5241704" y="951974"/>
                  <a:pt x="5255531" y="954742"/>
                  <a:pt x="5269357" y="957510"/>
                </a:cubicBezTo>
                <a:cubicBezTo>
                  <a:pt x="5277653" y="958894"/>
                  <a:pt x="5287331" y="958894"/>
                  <a:pt x="5295627" y="960278"/>
                </a:cubicBezTo>
                <a:cubicBezTo>
                  <a:pt x="5294244" y="950590"/>
                  <a:pt x="5291479" y="942287"/>
                  <a:pt x="5288714" y="933984"/>
                </a:cubicBezTo>
                <a:cubicBezTo>
                  <a:pt x="5288714" y="928448"/>
                  <a:pt x="5287331" y="925680"/>
                  <a:pt x="5283183" y="911841"/>
                </a:cubicBezTo>
                <a:cubicBezTo>
                  <a:pt x="5310836" y="932600"/>
                  <a:pt x="5332958" y="927064"/>
                  <a:pt x="5346784" y="906305"/>
                </a:cubicBezTo>
                <a:cubicBezTo>
                  <a:pt x="5359228" y="885547"/>
                  <a:pt x="5397941" y="892466"/>
                  <a:pt x="5386880" y="853717"/>
                </a:cubicBezTo>
                <a:cubicBezTo>
                  <a:pt x="5402089" y="860636"/>
                  <a:pt x="5411767" y="864788"/>
                  <a:pt x="5422828" y="868940"/>
                </a:cubicBezTo>
                <a:cubicBezTo>
                  <a:pt x="5417298" y="827423"/>
                  <a:pt x="5415915" y="824655"/>
                  <a:pt x="5374436" y="817735"/>
                </a:cubicBezTo>
                <a:cubicBezTo>
                  <a:pt x="5357845" y="814967"/>
                  <a:pt x="5342636" y="806664"/>
                  <a:pt x="5341253" y="780370"/>
                </a:cubicBezTo>
                <a:cubicBezTo>
                  <a:pt x="5361993" y="787289"/>
                  <a:pt x="5378584" y="795593"/>
                  <a:pt x="5396559" y="801128"/>
                </a:cubicBezTo>
                <a:cubicBezTo>
                  <a:pt x="5400706" y="803896"/>
                  <a:pt x="5407620" y="802512"/>
                  <a:pt x="5413150" y="802512"/>
                </a:cubicBezTo>
                <a:cubicBezTo>
                  <a:pt x="5410385" y="796977"/>
                  <a:pt x="5409002" y="791441"/>
                  <a:pt x="5404854" y="787289"/>
                </a:cubicBezTo>
                <a:cubicBezTo>
                  <a:pt x="5399324" y="778986"/>
                  <a:pt x="5392411" y="770682"/>
                  <a:pt x="5384115" y="756843"/>
                </a:cubicBezTo>
                <a:cubicBezTo>
                  <a:pt x="5397941" y="754076"/>
                  <a:pt x="5407620" y="751308"/>
                  <a:pt x="5420063" y="748540"/>
                </a:cubicBezTo>
                <a:cubicBezTo>
                  <a:pt x="5420063" y="744388"/>
                  <a:pt x="5418681" y="737469"/>
                  <a:pt x="5417298" y="727781"/>
                </a:cubicBezTo>
                <a:cubicBezTo>
                  <a:pt x="5402089" y="736085"/>
                  <a:pt x="5389645" y="744388"/>
                  <a:pt x="5381350" y="748540"/>
                </a:cubicBezTo>
                <a:cubicBezTo>
                  <a:pt x="5368906" y="736085"/>
                  <a:pt x="5355080" y="726397"/>
                  <a:pt x="5345401" y="712558"/>
                </a:cubicBezTo>
                <a:cubicBezTo>
                  <a:pt x="5338488" y="702871"/>
                  <a:pt x="5330192" y="689032"/>
                  <a:pt x="5331575" y="676577"/>
                </a:cubicBezTo>
                <a:cubicBezTo>
                  <a:pt x="5331575" y="650282"/>
                  <a:pt x="5328810" y="625372"/>
                  <a:pt x="5308070" y="605997"/>
                </a:cubicBezTo>
                <a:cubicBezTo>
                  <a:pt x="5303923" y="601846"/>
                  <a:pt x="5302540" y="592158"/>
                  <a:pt x="5301157" y="585239"/>
                </a:cubicBezTo>
                <a:cubicBezTo>
                  <a:pt x="5298392" y="564480"/>
                  <a:pt x="5291479" y="547873"/>
                  <a:pt x="5262444" y="567248"/>
                </a:cubicBezTo>
                <a:cubicBezTo>
                  <a:pt x="5261061" y="564480"/>
                  <a:pt x="5259678" y="561712"/>
                  <a:pt x="5259678" y="560329"/>
                </a:cubicBezTo>
                <a:cubicBezTo>
                  <a:pt x="5262444" y="549257"/>
                  <a:pt x="5266592" y="539570"/>
                  <a:pt x="5270739" y="525731"/>
                </a:cubicBezTo>
                <a:cubicBezTo>
                  <a:pt x="5261061" y="525731"/>
                  <a:pt x="5251383" y="524347"/>
                  <a:pt x="5240322" y="524347"/>
                </a:cubicBezTo>
                <a:cubicBezTo>
                  <a:pt x="5237556" y="516043"/>
                  <a:pt x="5236174" y="509124"/>
                  <a:pt x="5234791" y="499437"/>
                </a:cubicBezTo>
                <a:cubicBezTo>
                  <a:pt x="5227878" y="500820"/>
                  <a:pt x="5220965" y="500820"/>
                  <a:pt x="5215434" y="500820"/>
                </a:cubicBezTo>
                <a:cubicBezTo>
                  <a:pt x="5218200" y="485597"/>
                  <a:pt x="5219582" y="473142"/>
                  <a:pt x="5223730" y="453768"/>
                </a:cubicBezTo>
                <a:cubicBezTo>
                  <a:pt x="5197460" y="468991"/>
                  <a:pt x="5179486" y="473142"/>
                  <a:pt x="5179486" y="439929"/>
                </a:cubicBezTo>
                <a:cubicBezTo>
                  <a:pt x="5179486" y="437161"/>
                  <a:pt x="5171190" y="431625"/>
                  <a:pt x="5167042" y="430241"/>
                </a:cubicBezTo>
                <a:cubicBezTo>
                  <a:pt x="5140773" y="424706"/>
                  <a:pt x="5131094" y="402563"/>
                  <a:pt x="5125564" y="380421"/>
                </a:cubicBezTo>
                <a:cubicBezTo>
                  <a:pt x="5117268" y="347207"/>
                  <a:pt x="5108972" y="315377"/>
                  <a:pt x="5082702" y="290467"/>
                </a:cubicBezTo>
                <a:cubicBezTo>
                  <a:pt x="5073024" y="282163"/>
                  <a:pt x="5073024" y="264172"/>
                  <a:pt x="5063345" y="257253"/>
                </a:cubicBezTo>
                <a:cubicBezTo>
                  <a:pt x="5050902" y="246181"/>
                  <a:pt x="5032928" y="242030"/>
                  <a:pt x="5014954" y="233726"/>
                </a:cubicBezTo>
                <a:cubicBezTo>
                  <a:pt x="5016336" y="228191"/>
                  <a:pt x="5017719" y="219887"/>
                  <a:pt x="5019101" y="211584"/>
                </a:cubicBezTo>
                <a:cubicBezTo>
                  <a:pt x="5013571" y="210200"/>
                  <a:pt x="5006658" y="206048"/>
                  <a:pt x="5005275" y="208816"/>
                </a:cubicBezTo>
                <a:cubicBezTo>
                  <a:pt x="4977623" y="235110"/>
                  <a:pt x="4936144" y="214352"/>
                  <a:pt x="4905726" y="233726"/>
                </a:cubicBezTo>
                <a:cubicBezTo>
                  <a:pt x="4889134" y="243414"/>
                  <a:pt x="4880839" y="233726"/>
                  <a:pt x="4883604" y="217119"/>
                </a:cubicBezTo>
                <a:cubicBezTo>
                  <a:pt x="4891900" y="185290"/>
                  <a:pt x="4900196" y="153460"/>
                  <a:pt x="4912639" y="125782"/>
                </a:cubicBezTo>
                <a:cubicBezTo>
                  <a:pt x="4918170" y="114710"/>
                  <a:pt x="4938909" y="103639"/>
                  <a:pt x="4951353" y="103639"/>
                </a:cubicBezTo>
                <a:cubicBezTo>
                  <a:pt x="5002510" y="107791"/>
                  <a:pt x="5053667" y="114710"/>
                  <a:pt x="5106207" y="120246"/>
                </a:cubicBezTo>
                <a:cubicBezTo>
                  <a:pt x="5136625" y="124398"/>
                  <a:pt x="5158747" y="141005"/>
                  <a:pt x="5173956" y="165915"/>
                </a:cubicBezTo>
                <a:cubicBezTo>
                  <a:pt x="5186399" y="188057"/>
                  <a:pt x="5200226" y="201896"/>
                  <a:pt x="5227878" y="192209"/>
                </a:cubicBezTo>
                <a:cubicBezTo>
                  <a:pt x="5227878" y="201896"/>
                  <a:pt x="5227878" y="208816"/>
                  <a:pt x="5227878" y="215736"/>
                </a:cubicBezTo>
                <a:cubicBezTo>
                  <a:pt x="5244470" y="225423"/>
                  <a:pt x="5259678" y="236494"/>
                  <a:pt x="5277653" y="243414"/>
                </a:cubicBezTo>
                <a:cubicBezTo>
                  <a:pt x="5303923" y="254485"/>
                  <a:pt x="5330192" y="264172"/>
                  <a:pt x="5356462" y="273860"/>
                </a:cubicBezTo>
                <a:cubicBezTo>
                  <a:pt x="5381350" y="283547"/>
                  <a:pt x="5400706" y="297386"/>
                  <a:pt x="5409002" y="323680"/>
                </a:cubicBezTo>
                <a:cubicBezTo>
                  <a:pt x="5410385" y="329216"/>
                  <a:pt x="5415915" y="337519"/>
                  <a:pt x="5420063" y="337519"/>
                </a:cubicBezTo>
                <a:cubicBezTo>
                  <a:pt x="5482281" y="351358"/>
                  <a:pt x="5522378" y="398411"/>
                  <a:pt x="5568004" y="435777"/>
                </a:cubicBezTo>
                <a:cubicBezTo>
                  <a:pt x="5613631" y="471758"/>
                  <a:pt x="5666171" y="467607"/>
                  <a:pt x="5710415" y="428857"/>
                </a:cubicBezTo>
                <a:cubicBezTo>
                  <a:pt x="5722858" y="419170"/>
                  <a:pt x="5740832" y="413634"/>
                  <a:pt x="5757424" y="406715"/>
                </a:cubicBezTo>
                <a:cubicBezTo>
                  <a:pt x="5754659" y="397027"/>
                  <a:pt x="5753276" y="387340"/>
                  <a:pt x="5749128" y="373501"/>
                </a:cubicBezTo>
                <a:cubicBezTo>
                  <a:pt x="5764337" y="377653"/>
                  <a:pt x="5774015" y="381804"/>
                  <a:pt x="5787842" y="385956"/>
                </a:cubicBezTo>
                <a:cubicBezTo>
                  <a:pt x="5786459" y="374885"/>
                  <a:pt x="5785076" y="366581"/>
                  <a:pt x="5782311" y="355510"/>
                </a:cubicBezTo>
                <a:cubicBezTo>
                  <a:pt x="5790607" y="351358"/>
                  <a:pt x="5797520" y="348591"/>
                  <a:pt x="5807199" y="345823"/>
                </a:cubicBezTo>
                <a:cubicBezTo>
                  <a:pt x="5805816" y="338903"/>
                  <a:pt x="5804433" y="333368"/>
                  <a:pt x="5803051" y="327832"/>
                </a:cubicBezTo>
                <a:cubicBezTo>
                  <a:pt x="5818259" y="329216"/>
                  <a:pt x="5832086" y="330600"/>
                  <a:pt x="5848677" y="331984"/>
                </a:cubicBezTo>
                <a:cubicBezTo>
                  <a:pt x="5841764" y="318145"/>
                  <a:pt x="5837616" y="308457"/>
                  <a:pt x="5832086" y="296002"/>
                </a:cubicBezTo>
                <a:cubicBezTo>
                  <a:pt x="5856973" y="293234"/>
                  <a:pt x="5865269" y="280779"/>
                  <a:pt x="5873565" y="260021"/>
                </a:cubicBezTo>
                <a:cubicBezTo>
                  <a:pt x="5884625" y="235110"/>
                  <a:pt x="5916426" y="233726"/>
                  <a:pt x="5941313" y="224039"/>
                </a:cubicBezTo>
                <a:cubicBezTo>
                  <a:pt x="5955139" y="219887"/>
                  <a:pt x="5968966" y="210200"/>
                  <a:pt x="5982792" y="203280"/>
                </a:cubicBezTo>
                <a:cubicBezTo>
                  <a:pt x="5996618" y="194977"/>
                  <a:pt x="6010445" y="189441"/>
                  <a:pt x="6022888" y="179754"/>
                </a:cubicBezTo>
                <a:cubicBezTo>
                  <a:pt x="6029801" y="172834"/>
                  <a:pt x="6038097" y="161763"/>
                  <a:pt x="6038097" y="153460"/>
                </a:cubicBezTo>
                <a:cubicBezTo>
                  <a:pt x="6040862" y="132701"/>
                  <a:pt x="6042245" y="117478"/>
                  <a:pt x="6072663" y="129933"/>
                </a:cubicBezTo>
                <a:cubicBezTo>
                  <a:pt x="6061602" y="85648"/>
                  <a:pt x="6050541" y="45515"/>
                  <a:pt x="6039480" y="1230"/>
                </a:cubicBezTo>
                <a:cubicBezTo>
                  <a:pt x="6045010" y="1230"/>
                  <a:pt x="6050541" y="538"/>
                  <a:pt x="6055899" y="19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: 形状 4"/>
          <p:cNvSpPr>
            <a:spLocks noGrp="1"/>
          </p:cNvSpPr>
          <p:nvPr>
            <p:ph type="pic" sz="quarter" idx="10"/>
          </p:nvPr>
        </p:nvSpPr>
        <p:spPr>
          <a:xfrm>
            <a:off x="6662057" y="104095"/>
            <a:ext cx="5027068" cy="6649808"/>
          </a:xfrm>
          <a:custGeom>
            <a:avLst/>
            <a:gdLst>
              <a:gd name="connsiteX0" fmla="*/ 2652667 w 5027068"/>
              <a:gd name="connsiteY0" fmla="*/ 3270827 h 6649808"/>
              <a:gd name="connsiteX1" fmla="*/ 2688015 w 5027068"/>
              <a:gd name="connsiteY1" fmla="*/ 3403568 h 6649808"/>
              <a:gd name="connsiteX2" fmla="*/ 2612902 w 5027068"/>
              <a:gd name="connsiteY2" fmla="*/ 3315074 h 6649808"/>
              <a:gd name="connsiteX3" fmla="*/ 2555463 w 5027068"/>
              <a:gd name="connsiteY3" fmla="*/ 3465514 h 6649808"/>
              <a:gd name="connsiteX4" fmla="*/ 2263847 w 5027068"/>
              <a:gd name="connsiteY4" fmla="*/ 3332773 h 6649808"/>
              <a:gd name="connsiteX5" fmla="*/ 2228499 w 5027068"/>
              <a:gd name="connsiteY5" fmla="*/ 3554008 h 6649808"/>
              <a:gd name="connsiteX6" fmla="*/ 2343378 w 5027068"/>
              <a:gd name="connsiteY6" fmla="*/ 3554008 h 6649808"/>
              <a:gd name="connsiteX7" fmla="*/ 2467093 w 5027068"/>
              <a:gd name="connsiteY7" fmla="*/ 3686750 h 6649808"/>
              <a:gd name="connsiteX8" fmla="*/ 2374306 w 5027068"/>
              <a:gd name="connsiteY8" fmla="*/ 3664626 h 6649808"/>
              <a:gd name="connsiteX9" fmla="*/ 2303612 w 5027068"/>
              <a:gd name="connsiteY9" fmla="*/ 3638078 h 6649808"/>
              <a:gd name="connsiteX10" fmla="*/ 2290356 w 5027068"/>
              <a:gd name="connsiteY10" fmla="*/ 3660202 h 6649808"/>
              <a:gd name="connsiteX11" fmla="*/ 2374306 w 5027068"/>
              <a:gd name="connsiteY11" fmla="*/ 3708873 h 6649808"/>
              <a:gd name="connsiteX12" fmla="*/ 2422910 w 5027068"/>
              <a:gd name="connsiteY12" fmla="*/ 3757546 h 6649808"/>
              <a:gd name="connsiteX13" fmla="*/ 2612902 w 5027068"/>
              <a:gd name="connsiteY13" fmla="*/ 3921260 h 6649808"/>
              <a:gd name="connsiteX14" fmla="*/ 2741037 w 5027068"/>
              <a:gd name="connsiteY14" fmla="*/ 3992055 h 6649808"/>
              <a:gd name="connsiteX15" fmla="*/ 2917774 w 5027068"/>
              <a:gd name="connsiteY15" fmla="*/ 4217716 h 6649808"/>
              <a:gd name="connsiteX16" fmla="*/ 2453839 w 5027068"/>
              <a:gd name="connsiteY16" fmla="*/ 4031877 h 6649808"/>
              <a:gd name="connsiteX17" fmla="*/ 2312449 w 5027068"/>
              <a:gd name="connsiteY17" fmla="*/ 3952233 h 6649808"/>
              <a:gd name="connsiteX18" fmla="*/ 2157803 w 5027068"/>
              <a:gd name="connsiteY18" fmla="*/ 3938959 h 6649808"/>
              <a:gd name="connsiteX19" fmla="*/ 2016414 w 5027068"/>
              <a:gd name="connsiteY19" fmla="*/ 3925684 h 6649808"/>
              <a:gd name="connsiteX20" fmla="*/ 2016414 w 5027068"/>
              <a:gd name="connsiteY20" fmla="*/ 3899136 h 6649808"/>
              <a:gd name="connsiteX21" fmla="*/ 2246173 w 5027068"/>
              <a:gd name="connsiteY21" fmla="*/ 3899136 h 6649808"/>
              <a:gd name="connsiteX22" fmla="*/ 1998740 w 5027068"/>
              <a:gd name="connsiteY22" fmla="*/ 3841614 h 6649808"/>
              <a:gd name="connsiteX23" fmla="*/ 1879442 w 5027068"/>
              <a:gd name="connsiteY23" fmla="*/ 3877013 h 6649808"/>
              <a:gd name="connsiteX24" fmla="*/ 1746890 w 5027068"/>
              <a:gd name="connsiteY24" fmla="*/ 3815066 h 6649808"/>
              <a:gd name="connsiteX25" fmla="*/ 1627592 w 5027068"/>
              <a:gd name="connsiteY25" fmla="*/ 3837190 h 6649808"/>
              <a:gd name="connsiteX26" fmla="*/ 1437600 w 5027068"/>
              <a:gd name="connsiteY26" fmla="*/ 3664626 h 6649808"/>
              <a:gd name="connsiteX27" fmla="*/ 1415508 w 5027068"/>
              <a:gd name="connsiteY27" fmla="*/ 3677901 h 6649808"/>
              <a:gd name="connsiteX28" fmla="*/ 1415508 w 5027068"/>
              <a:gd name="connsiteY28" fmla="*/ 3788518 h 6649808"/>
              <a:gd name="connsiteX29" fmla="*/ 1658522 w 5027068"/>
              <a:gd name="connsiteY29" fmla="*/ 4385855 h 6649808"/>
              <a:gd name="connsiteX30" fmla="*/ 1733635 w 5027068"/>
              <a:gd name="connsiteY30" fmla="*/ 4518596 h 6649808"/>
              <a:gd name="connsiteX31" fmla="*/ 1804329 w 5027068"/>
              <a:gd name="connsiteY31" fmla="*/ 4580543 h 6649808"/>
              <a:gd name="connsiteX32" fmla="*/ 1888279 w 5027068"/>
              <a:gd name="connsiteY32" fmla="*/ 4660186 h 6649808"/>
              <a:gd name="connsiteX33" fmla="*/ 2228499 w 5027068"/>
              <a:gd name="connsiteY33" fmla="*/ 4757531 h 6649808"/>
              <a:gd name="connsiteX34" fmla="*/ 2285938 w 5027068"/>
              <a:gd name="connsiteY34" fmla="*/ 4806202 h 6649808"/>
              <a:gd name="connsiteX35" fmla="*/ 2303612 w 5027068"/>
              <a:gd name="connsiteY35" fmla="*/ 4828326 h 6649808"/>
              <a:gd name="connsiteX36" fmla="*/ 2347797 w 5027068"/>
              <a:gd name="connsiteY36" fmla="*/ 4788503 h 6649808"/>
              <a:gd name="connsiteX37" fmla="*/ 2383143 w 5027068"/>
              <a:gd name="connsiteY37" fmla="*/ 4854874 h 6649808"/>
              <a:gd name="connsiteX38" fmla="*/ 2537789 w 5027068"/>
              <a:gd name="connsiteY38" fmla="*/ 4788503 h 6649808"/>
              <a:gd name="connsiteX39" fmla="*/ 2718944 w 5027068"/>
              <a:gd name="connsiteY39" fmla="*/ 4744256 h 6649808"/>
              <a:gd name="connsiteX40" fmla="*/ 2873589 w 5027068"/>
              <a:gd name="connsiteY40" fmla="*/ 4700009 h 6649808"/>
              <a:gd name="connsiteX41" fmla="*/ 2931029 w 5027068"/>
              <a:gd name="connsiteY41" fmla="*/ 4646913 h 6649808"/>
              <a:gd name="connsiteX42" fmla="*/ 3094511 w 5027068"/>
              <a:gd name="connsiteY42" fmla="*/ 4518596 h 6649808"/>
              <a:gd name="connsiteX43" fmla="*/ 3209390 w 5027068"/>
              <a:gd name="connsiteY43" fmla="*/ 4399129 h 6649808"/>
              <a:gd name="connsiteX44" fmla="*/ 3275666 w 5027068"/>
              <a:gd name="connsiteY44" fmla="*/ 4292935 h 6649808"/>
              <a:gd name="connsiteX45" fmla="*/ 3204972 w 5027068"/>
              <a:gd name="connsiteY45" fmla="*/ 3881437 h 6649808"/>
              <a:gd name="connsiteX46" fmla="*/ 3076837 w 5027068"/>
              <a:gd name="connsiteY46" fmla="*/ 3846040 h 6649808"/>
              <a:gd name="connsiteX47" fmla="*/ 3054744 w 5027068"/>
              <a:gd name="connsiteY47" fmla="*/ 3859313 h 6649808"/>
              <a:gd name="connsiteX48" fmla="*/ 2948703 w 5027068"/>
              <a:gd name="connsiteY48" fmla="*/ 3368171 h 6649808"/>
              <a:gd name="connsiteX49" fmla="*/ 2851498 w 5027068"/>
              <a:gd name="connsiteY49" fmla="*/ 3527460 h 6649808"/>
              <a:gd name="connsiteX50" fmla="*/ 2904518 w 5027068"/>
              <a:gd name="connsiteY50" fmla="*/ 3753120 h 6649808"/>
              <a:gd name="connsiteX51" fmla="*/ 2577554 w 5027068"/>
              <a:gd name="connsiteY51" fmla="*/ 3549584 h 6649808"/>
              <a:gd name="connsiteX52" fmla="*/ 2657087 w 5027068"/>
              <a:gd name="connsiteY52" fmla="*/ 3465514 h 6649808"/>
              <a:gd name="connsiteX53" fmla="*/ 2763129 w 5027068"/>
              <a:gd name="connsiteY53" fmla="*/ 3447815 h 6649808"/>
              <a:gd name="connsiteX54" fmla="*/ 2758711 w 5027068"/>
              <a:gd name="connsiteY54" fmla="*/ 3399144 h 6649808"/>
              <a:gd name="connsiteX55" fmla="*/ 2652667 w 5027068"/>
              <a:gd name="connsiteY55" fmla="*/ 3270827 h 6649808"/>
              <a:gd name="connsiteX56" fmla="*/ 2513719 w 5027068"/>
              <a:gd name="connsiteY56" fmla="*/ 540 h 6649808"/>
              <a:gd name="connsiteX57" fmla="*/ 2564568 w 5027068"/>
              <a:gd name="connsiteY57" fmla="*/ 22933 h 6649808"/>
              <a:gd name="connsiteX58" fmla="*/ 2838712 w 5027068"/>
              <a:gd name="connsiteY58" fmla="*/ 292761 h 6649808"/>
              <a:gd name="connsiteX59" fmla="*/ 2807761 w 5027068"/>
              <a:gd name="connsiteY59" fmla="*/ 452005 h 6649808"/>
              <a:gd name="connsiteX60" fmla="*/ 2489400 w 5027068"/>
              <a:gd name="connsiteY60" fmla="*/ 1004934 h 6649808"/>
              <a:gd name="connsiteX61" fmla="*/ 2246209 w 5027068"/>
              <a:gd name="connsiteY61" fmla="*/ 1274762 h 6649808"/>
              <a:gd name="connsiteX62" fmla="*/ 2162196 w 5027068"/>
              <a:gd name="connsiteY62" fmla="*/ 1491511 h 6649808"/>
              <a:gd name="connsiteX63" fmla="*/ 2091450 w 5027068"/>
              <a:gd name="connsiteY63" fmla="*/ 1504782 h 6649808"/>
              <a:gd name="connsiteX64" fmla="*/ 2038390 w 5027068"/>
              <a:gd name="connsiteY64" fmla="*/ 1531322 h 6649808"/>
              <a:gd name="connsiteX65" fmla="*/ 1905739 w 5027068"/>
              <a:gd name="connsiteY65" fmla="*/ 1889620 h 6649808"/>
              <a:gd name="connsiteX66" fmla="*/ 2069341 w 5027068"/>
              <a:gd name="connsiteY66" fmla="*/ 1978088 h 6649808"/>
              <a:gd name="connsiteX67" fmla="*/ 2175461 w 5027068"/>
              <a:gd name="connsiteY67" fmla="*/ 2137332 h 6649808"/>
              <a:gd name="connsiteX68" fmla="*/ 2476135 w 5027068"/>
              <a:gd name="connsiteY68" fmla="*/ 1871926 h 6649808"/>
              <a:gd name="connsiteX69" fmla="*/ 2582255 w 5027068"/>
              <a:gd name="connsiteY69" fmla="*/ 1836539 h 6649808"/>
              <a:gd name="connsiteX70" fmla="*/ 2838712 w 5027068"/>
              <a:gd name="connsiteY70" fmla="*/ 1770187 h 6649808"/>
              <a:gd name="connsiteX71" fmla="*/ 3112855 w 5027068"/>
              <a:gd name="connsiteY71" fmla="*/ 1734799 h 6649808"/>
              <a:gd name="connsiteX72" fmla="*/ 3373733 w 5027068"/>
              <a:gd name="connsiteY72" fmla="*/ 1765764 h 6649808"/>
              <a:gd name="connsiteX73" fmla="*/ 3493119 w 5027068"/>
              <a:gd name="connsiteY73" fmla="*/ 1827691 h 6649808"/>
              <a:gd name="connsiteX74" fmla="*/ 3727467 w 5027068"/>
              <a:gd name="connsiteY74" fmla="*/ 1867502 h 6649808"/>
              <a:gd name="connsiteX75" fmla="*/ 3895491 w 5027068"/>
              <a:gd name="connsiteY75" fmla="*/ 2075404 h 6649808"/>
              <a:gd name="connsiteX76" fmla="*/ 3753998 w 5027068"/>
              <a:gd name="connsiteY76" fmla="*/ 2283305 h 6649808"/>
              <a:gd name="connsiteX77" fmla="*/ 3630190 w 5027068"/>
              <a:gd name="connsiteY77" fmla="*/ 2398314 h 6649808"/>
              <a:gd name="connsiteX78" fmla="*/ 3740732 w 5027068"/>
              <a:gd name="connsiteY78" fmla="*/ 2460241 h 6649808"/>
              <a:gd name="connsiteX79" fmla="*/ 3877804 w 5027068"/>
              <a:gd name="connsiteY79" fmla="*/ 2398314 h 6649808"/>
              <a:gd name="connsiteX80" fmla="*/ 3966238 w 5027068"/>
              <a:gd name="connsiteY80" fmla="*/ 2296576 h 6649808"/>
              <a:gd name="connsiteX81" fmla="*/ 4045827 w 5027068"/>
              <a:gd name="connsiteY81" fmla="*/ 2358503 h 6649808"/>
              <a:gd name="connsiteX82" fmla="*/ 4319971 w 5027068"/>
              <a:gd name="connsiteY82" fmla="*/ 2672567 h 6649808"/>
              <a:gd name="connsiteX83" fmla="*/ 4346501 w 5027068"/>
              <a:gd name="connsiteY83" fmla="*/ 2707954 h 6649808"/>
              <a:gd name="connsiteX84" fmla="*/ 4355345 w 5027068"/>
              <a:gd name="connsiteY84" fmla="*/ 2747765 h 6649808"/>
              <a:gd name="connsiteX85" fmla="*/ 4209429 w 5027068"/>
              <a:gd name="connsiteY85" fmla="*/ 2761036 h 6649808"/>
              <a:gd name="connsiteX86" fmla="*/ 4289019 w 5027068"/>
              <a:gd name="connsiteY86" fmla="*/ 2982208 h 6649808"/>
              <a:gd name="connsiteX87" fmla="*/ 4430513 w 5027068"/>
              <a:gd name="connsiteY87" fmla="*/ 2982208 h 6649808"/>
              <a:gd name="connsiteX88" fmla="*/ 4594115 w 5027068"/>
              <a:gd name="connsiteY88" fmla="*/ 2845080 h 6649808"/>
              <a:gd name="connsiteX89" fmla="*/ 4527789 w 5027068"/>
              <a:gd name="connsiteY89" fmla="*/ 2654873 h 6649808"/>
              <a:gd name="connsiteX90" fmla="*/ 4717921 w 5027068"/>
              <a:gd name="connsiteY90" fmla="*/ 2871622 h 6649808"/>
              <a:gd name="connsiteX91" fmla="*/ 4656018 w 5027068"/>
              <a:gd name="connsiteY91" fmla="*/ 2964514 h 6649808"/>
              <a:gd name="connsiteX92" fmla="*/ 4602958 w 5027068"/>
              <a:gd name="connsiteY92" fmla="*/ 3088369 h 6649808"/>
              <a:gd name="connsiteX93" fmla="*/ 4713500 w 5027068"/>
              <a:gd name="connsiteY93" fmla="*/ 3137027 h 6649808"/>
              <a:gd name="connsiteX94" fmla="*/ 4952269 w 5027068"/>
              <a:gd name="connsiteY94" fmla="*/ 3212225 h 6649808"/>
              <a:gd name="connsiteX95" fmla="*/ 5009751 w 5027068"/>
              <a:gd name="connsiteY95" fmla="*/ 3327234 h 6649808"/>
              <a:gd name="connsiteX96" fmla="*/ 4969957 w 5027068"/>
              <a:gd name="connsiteY96" fmla="*/ 3437820 h 6649808"/>
              <a:gd name="connsiteX97" fmla="*/ 4939005 w 5027068"/>
              <a:gd name="connsiteY97" fmla="*/ 3539559 h 6649808"/>
              <a:gd name="connsiteX98" fmla="*/ 4983221 w 5027068"/>
              <a:gd name="connsiteY98" fmla="*/ 3623604 h 6649808"/>
              <a:gd name="connsiteX99" fmla="*/ 4956691 w 5027068"/>
              <a:gd name="connsiteY99" fmla="*/ 3897857 h 6649808"/>
              <a:gd name="connsiteX100" fmla="*/ 4801933 w 5027068"/>
              <a:gd name="connsiteY100" fmla="*/ 3778425 h 6649808"/>
              <a:gd name="connsiteX101" fmla="*/ 4797511 w 5027068"/>
              <a:gd name="connsiteY101" fmla="*/ 3880163 h 6649808"/>
              <a:gd name="connsiteX102" fmla="*/ 4930161 w 5027068"/>
              <a:gd name="connsiteY102" fmla="*/ 4198650 h 6649808"/>
              <a:gd name="connsiteX103" fmla="*/ 4832884 w 5027068"/>
              <a:gd name="connsiteY103" fmla="*/ 4464056 h 6649808"/>
              <a:gd name="connsiteX104" fmla="*/ 4797511 w 5027068"/>
              <a:gd name="connsiteY104" fmla="*/ 4119028 h 6649808"/>
              <a:gd name="connsiteX105" fmla="*/ 4709078 w 5027068"/>
              <a:gd name="connsiteY105" fmla="*/ 4172109 h 6649808"/>
              <a:gd name="connsiteX106" fmla="*/ 4686969 w 5027068"/>
              <a:gd name="connsiteY106" fmla="*/ 4357894 h 6649808"/>
              <a:gd name="connsiteX107" fmla="*/ 4602958 w 5027068"/>
              <a:gd name="connsiteY107" fmla="*/ 4517136 h 6649808"/>
              <a:gd name="connsiteX108" fmla="*/ 4576427 w 5027068"/>
              <a:gd name="connsiteY108" fmla="*/ 4565794 h 6649808"/>
              <a:gd name="connsiteX109" fmla="*/ 4518947 w 5027068"/>
              <a:gd name="connsiteY109" fmla="*/ 4680803 h 6649808"/>
              <a:gd name="connsiteX110" fmla="*/ 4448199 w 5027068"/>
              <a:gd name="connsiteY110" fmla="*/ 4587911 h 6649808"/>
              <a:gd name="connsiteX111" fmla="*/ 4381874 w 5027068"/>
              <a:gd name="connsiteY111" fmla="*/ 4742732 h 6649808"/>
              <a:gd name="connsiteX112" fmla="*/ 4395139 w 5027068"/>
              <a:gd name="connsiteY112" fmla="*/ 4853318 h 6649808"/>
              <a:gd name="connsiteX113" fmla="*/ 4328814 w 5027068"/>
              <a:gd name="connsiteY113" fmla="*/ 4844470 h 6649808"/>
              <a:gd name="connsiteX114" fmla="*/ 4231537 w 5027068"/>
              <a:gd name="connsiteY114" fmla="*/ 4901975 h 6649808"/>
              <a:gd name="connsiteX115" fmla="*/ 4258068 w 5027068"/>
              <a:gd name="connsiteY115" fmla="*/ 5070065 h 6649808"/>
              <a:gd name="connsiteX116" fmla="*/ 4271333 w 5027068"/>
              <a:gd name="connsiteY116" fmla="*/ 5131994 h 6649808"/>
              <a:gd name="connsiteX117" fmla="*/ 4452621 w 5027068"/>
              <a:gd name="connsiteY117" fmla="*/ 5065642 h 6649808"/>
              <a:gd name="connsiteX118" fmla="*/ 4479151 w 5027068"/>
              <a:gd name="connsiteY118" fmla="*/ 5087759 h 6649808"/>
              <a:gd name="connsiteX119" fmla="*/ 4311128 w 5027068"/>
              <a:gd name="connsiteY119" fmla="*/ 5419516 h 6649808"/>
              <a:gd name="connsiteX120" fmla="*/ 4280175 w 5027068"/>
              <a:gd name="connsiteY120" fmla="*/ 5583183 h 6649808"/>
              <a:gd name="connsiteX121" fmla="*/ 4266911 w 5027068"/>
              <a:gd name="connsiteY121" fmla="*/ 5636265 h 6649808"/>
              <a:gd name="connsiteX122" fmla="*/ 4342079 w 5027068"/>
              <a:gd name="connsiteY122" fmla="*/ 5853013 h 6649808"/>
              <a:gd name="connsiteX123" fmla="*/ 4205008 w 5027068"/>
              <a:gd name="connsiteY123" fmla="*/ 5928211 h 6649808"/>
              <a:gd name="connsiteX124" fmla="*/ 4076779 w 5027068"/>
              <a:gd name="connsiteY124" fmla="*/ 6012256 h 6649808"/>
              <a:gd name="connsiteX125" fmla="*/ 4112153 w 5027068"/>
              <a:gd name="connsiteY125" fmla="*/ 5839742 h 6649808"/>
              <a:gd name="connsiteX126" fmla="*/ 4032562 w 5027068"/>
              <a:gd name="connsiteY126" fmla="*/ 5689346 h 6649808"/>
              <a:gd name="connsiteX127" fmla="*/ 3864540 w 5027068"/>
              <a:gd name="connsiteY127" fmla="*/ 5764544 h 6649808"/>
              <a:gd name="connsiteX128" fmla="*/ 3895491 w 5027068"/>
              <a:gd name="connsiteY128" fmla="*/ 5684923 h 6649808"/>
              <a:gd name="connsiteX129" fmla="*/ 3873382 w 5027068"/>
              <a:gd name="connsiteY129" fmla="*/ 5618571 h 6649808"/>
              <a:gd name="connsiteX130" fmla="*/ 3820322 w 5027068"/>
              <a:gd name="connsiteY130" fmla="*/ 5662805 h 6649808"/>
              <a:gd name="connsiteX131" fmla="*/ 3798214 w 5027068"/>
              <a:gd name="connsiteY131" fmla="*/ 5808778 h 6649808"/>
              <a:gd name="connsiteX132" fmla="*/ 3700937 w 5027068"/>
              <a:gd name="connsiteY132" fmla="*/ 5698192 h 6649808"/>
              <a:gd name="connsiteX133" fmla="*/ 3581552 w 5027068"/>
              <a:gd name="connsiteY133" fmla="*/ 5640688 h 6649808"/>
              <a:gd name="connsiteX134" fmla="*/ 3249927 w 5027068"/>
              <a:gd name="connsiteY134" fmla="*/ 5901670 h 6649808"/>
              <a:gd name="connsiteX135" fmla="*/ 3364890 w 5027068"/>
              <a:gd name="connsiteY135" fmla="*/ 5945905 h 6649808"/>
              <a:gd name="connsiteX136" fmla="*/ 3294144 w 5027068"/>
              <a:gd name="connsiteY136" fmla="*/ 6105148 h 6649808"/>
              <a:gd name="connsiteX137" fmla="*/ 3249927 w 5027068"/>
              <a:gd name="connsiteY137" fmla="*/ 6308625 h 6649808"/>
              <a:gd name="connsiteX138" fmla="*/ 3210133 w 5027068"/>
              <a:gd name="connsiteY138" fmla="*/ 6339590 h 6649808"/>
              <a:gd name="connsiteX139" fmla="*/ 3086325 w 5027068"/>
              <a:gd name="connsiteY139" fmla="*/ 6392671 h 6649808"/>
              <a:gd name="connsiteX140" fmla="*/ 2918301 w 5027068"/>
              <a:gd name="connsiteY140" fmla="*/ 6242275 h 6649808"/>
              <a:gd name="connsiteX141" fmla="*/ 2812181 w 5027068"/>
              <a:gd name="connsiteY141" fmla="*/ 6268815 h 6649808"/>
              <a:gd name="connsiteX142" fmla="*/ 2812181 w 5027068"/>
              <a:gd name="connsiteY142" fmla="*/ 6299779 h 6649808"/>
              <a:gd name="connsiteX143" fmla="*/ 2913880 w 5027068"/>
              <a:gd name="connsiteY143" fmla="*/ 6335167 h 6649808"/>
              <a:gd name="connsiteX144" fmla="*/ 2935989 w 5027068"/>
              <a:gd name="connsiteY144" fmla="*/ 6357284 h 6649808"/>
              <a:gd name="connsiteX145" fmla="*/ 2887350 w 5027068"/>
              <a:gd name="connsiteY145" fmla="*/ 6370554 h 6649808"/>
              <a:gd name="connsiteX146" fmla="*/ 2608785 w 5027068"/>
              <a:gd name="connsiteY146" fmla="*/ 6587301 h 6649808"/>
              <a:gd name="connsiteX147" fmla="*/ 2467291 w 5027068"/>
              <a:gd name="connsiteY147" fmla="*/ 6631537 h 6649808"/>
              <a:gd name="connsiteX148" fmla="*/ 2515929 w 5027068"/>
              <a:gd name="connsiteY148" fmla="*/ 6543068 h 6649808"/>
              <a:gd name="connsiteX149" fmla="*/ 2423075 w 5027068"/>
              <a:gd name="connsiteY149" fmla="*/ 6560761 h 6649808"/>
              <a:gd name="connsiteX150" fmla="*/ 2228521 w 5027068"/>
              <a:gd name="connsiteY150" fmla="*/ 6534220 h 6649808"/>
              <a:gd name="connsiteX151" fmla="*/ 2148932 w 5027068"/>
              <a:gd name="connsiteY151" fmla="*/ 6348436 h 6649808"/>
              <a:gd name="connsiteX152" fmla="*/ 1941113 w 5027068"/>
              <a:gd name="connsiteY152" fmla="*/ 6388247 h 6649808"/>
              <a:gd name="connsiteX153" fmla="*/ 1834993 w 5027068"/>
              <a:gd name="connsiteY153" fmla="*/ 6414788 h 6649808"/>
              <a:gd name="connsiteX154" fmla="*/ 1817306 w 5027068"/>
              <a:gd name="connsiteY154" fmla="*/ 6317473 h 6649808"/>
              <a:gd name="connsiteX155" fmla="*/ 1768668 w 5027068"/>
              <a:gd name="connsiteY155" fmla="*/ 6242275 h 6649808"/>
              <a:gd name="connsiteX156" fmla="*/ 1361874 w 5027068"/>
              <a:gd name="connsiteY156" fmla="*/ 5976868 h 6649808"/>
              <a:gd name="connsiteX157" fmla="*/ 1154056 w 5027068"/>
              <a:gd name="connsiteY157" fmla="*/ 5870707 h 6649808"/>
              <a:gd name="connsiteX158" fmla="*/ 1171743 w 5027068"/>
              <a:gd name="connsiteY158" fmla="*/ 5826472 h 6649808"/>
              <a:gd name="connsiteX159" fmla="*/ 1114261 w 5027068"/>
              <a:gd name="connsiteY159" fmla="*/ 5724733 h 6649808"/>
              <a:gd name="connsiteX160" fmla="*/ 1021406 w 5027068"/>
              <a:gd name="connsiteY160" fmla="*/ 5707040 h 6649808"/>
              <a:gd name="connsiteX161" fmla="*/ 919707 w 5027068"/>
              <a:gd name="connsiteY161" fmla="*/ 5826472 h 6649808"/>
              <a:gd name="connsiteX162" fmla="*/ 888755 w 5027068"/>
              <a:gd name="connsiteY162" fmla="*/ 5959174 h 6649808"/>
              <a:gd name="connsiteX163" fmla="*/ 747262 w 5027068"/>
              <a:gd name="connsiteY163" fmla="*/ 5941481 h 6649808"/>
              <a:gd name="connsiteX164" fmla="*/ 751683 w 5027068"/>
              <a:gd name="connsiteY164" fmla="*/ 5791084 h 6649808"/>
              <a:gd name="connsiteX165" fmla="*/ 835695 w 5027068"/>
              <a:gd name="connsiteY165" fmla="*/ 5680498 h 6649808"/>
              <a:gd name="connsiteX166" fmla="*/ 694202 w 5027068"/>
              <a:gd name="connsiteY166" fmla="*/ 5627417 h 6649808"/>
              <a:gd name="connsiteX167" fmla="*/ 548287 w 5027068"/>
              <a:gd name="connsiteY167" fmla="*/ 5618571 h 6649808"/>
              <a:gd name="connsiteX168" fmla="*/ 481961 w 5027068"/>
              <a:gd name="connsiteY168" fmla="*/ 5477021 h 6649808"/>
              <a:gd name="connsiteX169" fmla="*/ 530601 w 5027068"/>
              <a:gd name="connsiteY169" fmla="*/ 5401822 h 6649808"/>
              <a:gd name="connsiteX170" fmla="*/ 340468 w 5027068"/>
              <a:gd name="connsiteY170" fmla="*/ 5335472 h 6649808"/>
              <a:gd name="connsiteX171" fmla="*/ 265300 w 5027068"/>
              <a:gd name="connsiteY171" fmla="*/ 5189498 h 6649808"/>
              <a:gd name="connsiteX172" fmla="*/ 256457 w 5027068"/>
              <a:gd name="connsiteY172" fmla="*/ 4871010 h 6649808"/>
              <a:gd name="connsiteX173" fmla="*/ 260878 w 5027068"/>
              <a:gd name="connsiteY173" fmla="*/ 4778118 h 6649808"/>
              <a:gd name="connsiteX174" fmla="*/ 269722 w 5027068"/>
              <a:gd name="connsiteY174" fmla="*/ 4632146 h 6649808"/>
              <a:gd name="connsiteX175" fmla="*/ 371420 w 5027068"/>
              <a:gd name="connsiteY175" fmla="*/ 4565794 h 6649808"/>
              <a:gd name="connsiteX176" fmla="*/ 349312 w 5027068"/>
              <a:gd name="connsiteY176" fmla="*/ 4415398 h 6649808"/>
              <a:gd name="connsiteX177" fmla="*/ 322782 w 5027068"/>
              <a:gd name="connsiteY177" fmla="*/ 4402127 h 6649808"/>
              <a:gd name="connsiteX178" fmla="*/ 402372 w 5027068"/>
              <a:gd name="connsiteY178" fmla="*/ 4225191 h 6649808"/>
              <a:gd name="connsiteX179" fmla="*/ 309517 w 5027068"/>
              <a:gd name="connsiteY179" fmla="*/ 3919973 h 6649808"/>
              <a:gd name="connsiteX180" fmla="*/ 194553 w 5027068"/>
              <a:gd name="connsiteY180" fmla="*/ 3995172 h 6649808"/>
              <a:gd name="connsiteX181" fmla="*/ 203397 w 5027068"/>
              <a:gd name="connsiteY181" fmla="*/ 3760731 h 6649808"/>
              <a:gd name="connsiteX182" fmla="*/ 198975 w 5027068"/>
              <a:gd name="connsiteY182" fmla="*/ 3508595 h 6649808"/>
              <a:gd name="connsiteX183" fmla="*/ 0 w 5027068"/>
              <a:gd name="connsiteY183" fmla="*/ 3358198 h 6649808"/>
              <a:gd name="connsiteX184" fmla="*/ 75169 w 5027068"/>
              <a:gd name="connsiteY184" fmla="*/ 3207802 h 6649808"/>
              <a:gd name="connsiteX185" fmla="*/ 97276 w 5027068"/>
              <a:gd name="connsiteY185" fmla="*/ 3048558 h 6649808"/>
              <a:gd name="connsiteX186" fmla="*/ 234348 w 5027068"/>
              <a:gd name="connsiteY186" fmla="*/ 2822963 h 6649808"/>
              <a:gd name="connsiteX187" fmla="*/ 473119 w 5027068"/>
              <a:gd name="connsiteY187" fmla="*/ 2539864 h 6649808"/>
              <a:gd name="connsiteX188" fmla="*/ 588081 w 5027068"/>
              <a:gd name="connsiteY188" fmla="*/ 2420431 h 6649808"/>
              <a:gd name="connsiteX189" fmla="*/ 645563 w 5027068"/>
              <a:gd name="connsiteY189" fmla="*/ 2230224 h 6649808"/>
              <a:gd name="connsiteX190" fmla="*/ 667672 w 5027068"/>
              <a:gd name="connsiteY190" fmla="*/ 2163872 h 6649808"/>
              <a:gd name="connsiteX191" fmla="*/ 729576 w 5027068"/>
              <a:gd name="connsiteY191" fmla="*/ 2159448 h 6649808"/>
              <a:gd name="connsiteX192" fmla="*/ 795900 w 5027068"/>
              <a:gd name="connsiteY192" fmla="*/ 2194836 h 6649808"/>
              <a:gd name="connsiteX193" fmla="*/ 791478 w 5027068"/>
              <a:gd name="connsiteY193" fmla="*/ 2057710 h 6649808"/>
              <a:gd name="connsiteX194" fmla="*/ 818009 w 5027068"/>
              <a:gd name="connsiteY194" fmla="*/ 1982512 h 6649808"/>
              <a:gd name="connsiteX195" fmla="*/ 871069 w 5027068"/>
              <a:gd name="connsiteY195" fmla="*/ 1832116 h 6649808"/>
              <a:gd name="connsiteX196" fmla="*/ 1070044 w 5027068"/>
              <a:gd name="connsiteY196" fmla="*/ 1805574 h 6649808"/>
              <a:gd name="connsiteX197" fmla="*/ 1070044 w 5027068"/>
              <a:gd name="connsiteY197" fmla="*/ 1770187 h 6649808"/>
              <a:gd name="connsiteX198" fmla="*/ 1127526 w 5027068"/>
              <a:gd name="connsiteY198" fmla="*/ 1553438 h 6649808"/>
              <a:gd name="connsiteX199" fmla="*/ 1171743 w 5027068"/>
              <a:gd name="connsiteY199" fmla="*/ 1482665 h 6649808"/>
              <a:gd name="connsiteX200" fmla="*/ 1419356 w 5027068"/>
              <a:gd name="connsiteY200" fmla="*/ 1177447 h 6649808"/>
              <a:gd name="connsiteX201" fmla="*/ 1804041 w 5027068"/>
              <a:gd name="connsiteY201" fmla="*/ 903194 h 6649808"/>
              <a:gd name="connsiteX202" fmla="*/ 1923426 w 5027068"/>
              <a:gd name="connsiteY202" fmla="*/ 836844 h 6649808"/>
              <a:gd name="connsiteX203" fmla="*/ 2051654 w 5027068"/>
              <a:gd name="connsiteY203" fmla="*/ 721835 h 6649808"/>
              <a:gd name="connsiteX204" fmla="*/ 2144510 w 5027068"/>
              <a:gd name="connsiteY204" fmla="*/ 549320 h 6649808"/>
              <a:gd name="connsiteX205" fmla="*/ 2232943 w 5027068"/>
              <a:gd name="connsiteY205" fmla="*/ 611249 h 6649808"/>
              <a:gd name="connsiteX206" fmla="*/ 2286003 w 5027068"/>
              <a:gd name="connsiteY206" fmla="*/ 491816 h 6649808"/>
              <a:gd name="connsiteX207" fmla="*/ 2361171 w 5027068"/>
              <a:gd name="connsiteY207" fmla="*/ 248527 h 6649808"/>
              <a:gd name="connsiteX208" fmla="*/ 2414231 w 5027068"/>
              <a:gd name="connsiteY208" fmla="*/ 102554 h 6649808"/>
              <a:gd name="connsiteX209" fmla="*/ 2513719 w 5027068"/>
              <a:gd name="connsiteY209" fmla="*/ 540 h 6649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5027068" h="6649808">
                <a:moveTo>
                  <a:pt x="2652667" y="3270827"/>
                </a:moveTo>
                <a:cubicBezTo>
                  <a:pt x="2661505" y="3315074"/>
                  <a:pt x="2674761" y="3346048"/>
                  <a:pt x="2688015" y="3403568"/>
                </a:cubicBezTo>
                <a:cubicBezTo>
                  <a:pt x="2657087" y="3363746"/>
                  <a:pt x="2639413" y="3346048"/>
                  <a:pt x="2612902" y="3315074"/>
                </a:cubicBezTo>
                <a:cubicBezTo>
                  <a:pt x="2595228" y="3368171"/>
                  <a:pt x="2577554" y="3407993"/>
                  <a:pt x="2555463" y="3465514"/>
                </a:cubicBezTo>
                <a:cubicBezTo>
                  <a:pt x="2467093" y="3425692"/>
                  <a:pt x="2365469" y="3377020"/>
                  <a:pt x="2263847" y="3332773"/>
                </a:cubicBezTo>
                <a:cubicBezTo>
                  <a:pt x="2250591" y="3412418"/>
                  <a:pt x="2241753" y="3478789"/>
                  <a:pt x="2228499" y="3554008"/>
                </a:cubicBezTo>
                <a:cubicBezTo>
                  <a:pt x="2263847" y="3554008"/>
                  <a:pt x="2303612" y="3554008"/>
                  <a:pt x="2343378" y="3554008"/>
                </a:cubicBezTo>
                <a:cubicBezTo>
                  <a:pt x="2374306" y="3589407"/>
                  <a:pt x="2409654" y="3629229"/>
                  <a:pt x="2467093" y="3686750"/>
                </a:cubicBezTo>
                <a:cubicBezTo>
                  <a:pt x="2418491" y="3673476"/>
                  <a:pt x="2396399" y="3669051"/>
                  <a:pt x="2374306" y="3664626"/>
                </a:cubicBezTo>
                <a:cubicBezTo>
                  <a:pt x="2347797" y="3655777"/>
                  <a:pt x="2325704" y="3646927"/>
                  <a:pt x="2303612" y="3638078"/>
                </a:cubicBezTo>
                <a:cubicBezTo>
                  <a:pt x="2299193" y="3646927"/>
                  <a:pt x="2294775" y="3655777"/>
                  <a:pt x="2290356" y="3660202"/>
                </a:cubicBezTo>
                <a:cubicBezTo>
                  <a:pt x="2316867" y="3677901"/>
                  <a:pt x="2347797" y="3691175"/>
                  <a:pt x="2374306" y="3708873"/>
                </a:cubicBezTo>
                <a:cubicBezTo>
                  <a:pt x="2391980" y="3722148"/>
                  <a:pt x="2418491" y="3739847"/>
                  <a:pt x="2422910" y="3757546"/>
                </a:cubicBezTo>
                <a:cubicBezTo>
                  <a:pt x="2445002" y="3850465"/>
                  <a:pt x="2520115" y="3916835"/>
                  <a:pt x="2612902" y="3921260"/>
                </a:cubicBezTo>
                <a:cubicBezTo>
                  <a:pt x="2670341" y="3921260"/>
                  <a:pt x="2710107" y="3930110"/>
                  <a:pt x="2741037" y="3992055"/>
                </a:cubicBezTo>
                <a:cubicBezTo>
                  <a:pt x="2785221" y="4067275"/>
                  <a:pt x="2851498" y="4133646"/>
                  <a:pt x="2917774" y="4217716"/>
                </a:cubicBezTo>
                <a:cubicBezTo>
                  <a:pt x="2754291" y="4155770"/>
                  <a:pt x="2599647" y="4102672"/>
                  <a:pt x="2453839" y="4031877"/>
                </a:cubicBezTo>
                <a:cubicBezTo>
                  <a:pt x="2405236" y="4009754"/>
                  <a:pt x="2347797" y="4009754"/>
                  <a:pt x="2312449" y="3952233"/>
                </a:cubicBezTo>
                <a:cubicBezTo>
                  <a:pt x="2294775" y="3925684"/>
                  <a:pt x="2210825" y="3943383"/>
                  <a:pt x="2157803" y="3938959"/>
                </a:cubicBezTo>
                <a:cubicBezTo>
                  <a:pt x="2109201" y="3934534"/>
                  <a:pt x="2060599" y="3930110"/>
                  <a:pt x="2016414" y="3925684"/>
                </a:cubicBezTo>
                <a:cubicBezTo>
                  <a:pt x="2016414" y="3916835"/>
                  <a:pt x="2016414" y="3907986"/>
                  <a:pt x="2016414" y="3899136"/>
                </a:cubicBezTo>
                <a:cubicBezTo>
                  <a:pt x="2091527" y="3899136"/>
                  <a:pt x="2171059" y="3899136"/>
                  <a:pt x="2246173" y="3899136"/>
                </a:cubicBezTo>
                <a:cubicBezTo>
                  <a:pt x="2166641" y="3859313"/>
                  <a:pt x="2095946" y="3797367"/>
                  <a:pt x="1998740" y="3841614"/>
                </a:cubicBezTo>
                <a:cubicBezTo>
                  <a:pt x="1958975" y="3854889"/>
                  <a:pt x="1919209" y="3854889"/>
                  <a:pt x="1879442" y="3877013"/>
                </a:cubicBezTo>
                <a:cubicBezTo>
                  <a:pt x="1857351" y="3890287"/>
                  <a:pt x="1791074" y="3846040"/>
                  <a:pt x="1746890" y="3815066"/>
                </a:cubicBezTo>
                <a:cubicBezTo>
                  <a:pt x="1702705" y="3788518"/>
                  <a:pt x="1667359" y="3761970"/>
                  <a:pt x="1627592" y="3837190"/>
                </a:cubicBezTo>
                <a:cubicBezTo>
                  <a:pt x="1561316" y="3775244"/>
                  <a:pt x="1499459" y="3722148"/>
                  <a:pt x="1437600" y="3664626"/>
                </a:cubicBezTo>
                <a:cubicBezTo>
                  <a:pt x="1428763" y="3669051"/>
                  <a:pt x="1424344" y="3673476"/>
                  <a:pt x="1415508" y="3677901"/>
                </a:cubicBezTo>
                <a:cubicBezTo>
                  <a:pt x="1415508" y="3717723"/>
                  <a:pt x="1411089" y="3753120"/>
                  <a:pt x="1415508" y="3788518"/>
                </a:cubicBezTo>
                <a:cubicBezTo>
                  <a:pt x="1459692" y="4005329"/>
                  <a:pt x="1512713" y="4213291"/>
                  <a:pt x="1658522" y="4385855"/>
                </a:cubicBezTo>
                <a:cubicBezTo>
                  <a:pt x="1693868" y="4425677"/>
                  <a:pt x="1711542" y="4478774"/>
                  <a:pt x="1733635" y="4518596"/>
                </a:cubicBezTo>
                <a:cubicBezTo>
                  <a:pt x="1760146" y="4540720"/>
                  <a:pt x="1782237" y="4558418"/>
                  <a:pt x="1804329" y="4580543"/>
                </a:cubicBezTo>
                <a:cubicBezTo>
                  <a:pt x="1830840" y="4607091"/>
                  <a:pt x="1852931" y="4642487"/>
                  <a:pt x="1888279" y="4660186"/>
                </a:cubicBezTo>
                <a:cubicBezTo>
                  <a:pt x="1994322" y="4713284"/>
                  <a:pt x="2104782" y="4753105"/>
                  <a:pt x="2228499" y="4757531"/>
                </a:cubicBezTo>
                <a:cubicBezTo>
                  <a:pt x="2246173" y="4757531"/>
                  <a:pt x="2268265" y="4788503"/>
                  <a:pt x="2285938" y="4806202"/>
                </a:cubicBezTo>
                <a:cubicBezTo>
                  <a:pt x="2290356" y="4810627"/>
                  <a:pt x="2294775" y="4819477"/>
                  <a:pt x="2303612" y="4828326"/>
                </a:cubicBezTo>
                <a:cubicBezTo>
                  <a:pt x="2321286" y="4815051"/>
                  <a:pt x="2334541" y="4801778"/>
                  <a:pt x="2347797" y="4788503"/>
                </a:cubicBezTo>
                <a:cubicBezTo>
                  <a:pt x="2365469" y="4815051"/>
                  <a:pt x="2374306" y="4837175"/>
                  <a:pt x="2383143" y="4854874"/>
                </a:cubicBezTo>
                <a:cubicBezTo>
                  <a:pt x="2440584" y="4828326"/>
                  <a:pt x="2484767" y="4806202"/>
                  <a:pt x="2537789" y="4788503"/>
                </a:cubicBezTo>
                <a:cubicBezTo>
                  <a:pt x="2595228" y="4770804"/>
                  <a:pt x="2661505" y="4770804"/>
                  <a:pt x="2718944" y="4744256"/>
                </a:cubicBezTo>
                <a:cubicBezTo>
                  <a:pt x="2767547" y="4722133"/>
                  <a:pt x="2807313" y="4673461"/>
                  <a:pt x="2873589" y="4700009"/>
                </a:cubicBezTo>
                <a:cubicBezTo>
                  <a:pt x="2886844" y="4704434"/>
                  <a:pt x="2922192" y="4669037"/>
                  <a:pt x="2931029" y="4646913"/>
                </a:cubicBezTo>
                <a:cubicBezTo>
                  <a:pt x="2961959" y="4567268"/>
                  <a:pt x="3014979" y="4527445"/>
                  <a:pt x="3094511" y="4518596"/>
                </a:cubicBezTo>
                <a:cubicBezTo>
                  <a:pt x="3169625" y="4514171"/>
                  <a:pt x="3200553" y="4474349"/>
                  <a:pt x="3209390" y="4399129"/>
                </a:cubicBezTo>
                <a:cubicBezTo>
                  <a:pt x="3218227" y="4359306"/>
                  <a:pt x="3253575" y="4323909"/>
                  <a:pt x="3275666" y="4292935"/>
                </a:cubicBezTo>
                <a:cubicBezTo>
                  <a:pt x="3253575" y="4164618"/>
                  <a:pt x="3231481" y="4031877"/>
                  <a:pt x="3204972" y="3881437"/>
                </a:cubicBezTo>
                <a:cubicBezTo>
                  <a:pt x="3174042" y="3872588"/>
                  <a:pt x="3125440" y="3859313"/>
                  <a:pt x="3076837" y="3846040"/>
                </a:cubicBezTo>
                <a:cubicBezTo>
                  <a:pt x="3068001" y="3850465"/>
                  <a:pt x="3059163" y="3854889"/>
                  <a:pt x="3054744" y="3859313"/>
                </a:cubicBezTo>
                <a:cubicBezTo>
                  <a:pt x="3019398" y="3695600"/>
                  <a:pt x="2984050" y="3531885"/>
                  <a:pt x="2948703" y="3368171"/>
                </a:cubicBezTo>
                <a:cubicBezTo>
                  <a:pt x="2913355" y="3421267"/>
                  <a:pt x="2886844" y="3469939"/>
                  <a:pt x="2851498" y="3527460"/>
                </a:cubicBezTo>
                <a:cubicBezTo>
                  <a:pt x="2864753" y="3593831"/>
                  <a:pt x="2886844" y="3677901"/>
                  <a:pt x="2904518" y="3753120"/>
                </a:cubicBezTo>
                <a:cubicBezTo>
                  <a:pt x="2802894" y="3691175"/>
                  <a:pt x="2692434" y="3620379"/>
                  <a:pt x="2577554" y="3549584"/>
                </a:cubicBezTo>
                <a:cubicBezTo>
                  <a:pt x="2604065" y="3523036"/>
                  <a:pt x="2639413" y="3487638"/>
                  <a:pt x="2657087" y="3465514"/>
                </a:cubicBezTo>
                <a:cubicBezTo>
                  <a:pt x="2701270" y="3456665"/>
                  <a:pt x="2732200" y="3456665"/>
                  <a:pt x="2763129" y="3447815"/>
                </a:cubicBezTo>
                <a:cubicBezTo>
                  <a:pt x="2767547" y="3443391"/>
                  <a:pt x="2767547" y="3412418"/>
                  <a:pt x="2758711" y="3399144"/>
                </a:cubicBezTo>
                <a:cubicBezTo>
                  <a:pt x="2727781" y="3359321"/>
                  <a:pt x="2692434" y="3319498"/>
                  <a:pt x="2652667" y="3270827"/>
                </a:cubicBezTo>
                <a:close/>
                <a:moveTo>
                  <a:pt x="2513719" y="540"/>
                </a:moveTo>
                <a:cubicBezTo>
                  <a:pt x="2529748" y="2474"/>
                  <a:pt x="2546882" y="9662"/>
                  <a:pt x="2564568" y="22933"/>
                </a:cubicBezTo>
                <a:cubicBezTo>
                  <a:pt x="2666266" y="98131"/>
                  <a:pt x="2759121" y="191023"/>
                  <a:pt x="2838712" y="292761"/>
                </a:cubicBezTo>
                <a:cubicBezTo>
                  <a:pt x="2860819" y="323726"/>
                  <a:pt x="2838712" y="421041"/>
                  <a:pt x="2807761" y="452005"/>
                </a:cubicBezTo>
                <a:cubicBezTo>
                  <a:pt x="2653002" y="611249"/>
                  <a:pt x="2591099" y="819150"/>
                  <a:pt x="2489400" y="1004934"/>
                </a:cubicBezTo>
                <a:cubicBezTo>
                  <a:pt x="2431918" y="1119943"/>
                  <a:pt x="2356749" y="1212835"/>
                  <a:pt x="2246209" y="1274762"/>
                </a:cubicBezTo>
                <a:cubicBezTo>
                  <a:pt x="2166618" y="1323421"/>
                  <a:pt x="2113558" y="1380925"/>
                  <a:pt x="2162196" y="1491511"/>
                </a:cubicBezTo>
                <a:cubicBezTo>
                  <a:pt x="2131245" y="1495934"/>
                  <a:pt x="2109136" y="1495934"/>
                  <a:pt x="2091450" y="1504782"/>
                </a:cubicBezTo>
                <a:cubicBezTo>
                  <a:pt x="2073763" y="1509205"/>
                  <a:pt x="2047234" y="1513628"/>
                  <a:pt x="2038390" y="1531322"/>
                </a:cubicBezTo>
                <a:cubicBezTo>
                  <a:pt x="1989752" y="1650755"/>
                  <a:pt x="1945535" y="1770187"/>
                  <a:pt x="1905739" y="1889620"/>
                </a:cubicBezTo>
                <a:cubicBezTo>
                  <a:pt x="1972065" y="1920583"/>
                  <a:pt x="2029547" y="1942700"/>
                  <a:pt x="2069341" y="1978088"/>
                </a:cubicBezTo>
                <a:cubicBezTo>
                  <a:pt x="2109136" y="2013475"/>
                  <a:pt x="2131245" y="2070979"/>
                  <a:pt x="2175461" y="2137332"/>
                </a:cubicBezTo>
                <a:cubicBezTo>
                  <a:pt x="2268316" y="2053286"/>
                  <a:pt x="2370015" y="1960394"/>
                  <a:pt x="2476135" y="1871926"/>
                </a:cubicBezTo>
                <a:cubicBezTo>
                  <a:pt x="2502665" y="1849808"/>
                  <a:pt x="2542460" y="1840962"/>
                  <a:pt x="2582255" y="1836539"/>
                </a:cubicBezTo>
                <a:cubicBezTo>
                  <a:pt x="2639737" y="1712682"/>
                  <a:pt x="2701641" y="1694989"/>
                  <a:pt x="2838712" y="1770187"/>
                </a:cubicBezTo>
                <a:cubicBezTo>
                  <a:pt x="2971361" y="1845385"/>
                  <a:pt x="3006736" y="1840962"/>
                  <a:pt x="3112855" y="1734799"/>
                </a:cubicBezTo>
                <a:cubicBezTo>
                  <a:pt x="3210133" y="1641907"/>
                  <a:pt x="3298566" y="1655178"/>
                  <a:pt x="3373733" y="1765764"/>
                </a:cubicBezTo>
                <a:cubicBezTo>
                  <a:pt x="3400264" y="1796728"/>
                  <a:pt x="3453324" y="1818845"/>
                  <a:pt x="3493119" y="1827691"/>
                </a:cubicBezTo>
                <a:cubicBezTo>
                  <a:pt x="3572709" y="1849808"/>
                  <a:pt x="3652299" y="1840962"/>
                  <a:pt x="3727467" y="1867502"/>
                </a:cubicBezTo>
                <a:cubicBezTo>
                  <a:pt x="3820322" y="1902890"/>
                  <a:pt x="3904335" y="1978088"/>
                  <a:pt x="3895491" y="2075404"/>
                </a:cubicBezTo>
                <a:cubicBezTo>
                  <a:pt x="3882225" y="2150602"/>
                  <a:pt x="3807058" y="2216953"/>
                  <a:pt x="3753998" y="2283305"/>
                </a:cubicBezTo>
                <a:cubicBezTo>
                  <a:pt x="3723045" y="2323116"/>
                  <a:pt x="3674407" y="2354080"/>
                  <a:pt x="3630190" y="2398314"/>
                </a:cubicBezTo>
                <a:cubicBezTo>
                  <a:pt x="3678829" y="2424854"/>
                  <a:pt x="3709781" y="2442548"/>
                  <a:pt x="3740732" y="2460241"/>
                </a:cubicBezTo>
                <a:cubicBezTo>
                  <a:pt x="3833587" y="2504476"/>
                  <a:pt x="3851274" y="2491206"/>
                  <a:pt x="3877804" y="2398314"/>
                </a:cubicBezTo>
                <a:cubicBezTo>
                  <a:pt x="3891069" y="2358503"/>
                  <a:pt x="3930864" y="2323116"/>
                  <a:pt x="3966238" y="2296576"/>
                </a:cubicBezTo>
                <a:cubicBezTo>
                  <a:pt x="3975080" y="2292151"/>
                  <a:pt x="4023719" y="2331962"/>
                  <a:pt x="4045827" y="2358503"/>
                </a:cubicBezTo>
                <a:cubicBezTo>
                  <a:pt x="4134261" y="2464666"/>
                  <a:pt x="4174055" y="2615062"/>
                  <a:pt x="4319971" y="2672567"/>
                </a:cubicBezTo>
                <a:cubicBezTo>
                  <a:pt x="4328814" y="2676990"/>
                  <a:pt x="4337657" y="2694684"/>
                  <a:pt x="4346501" y="2707954"/>
                </a:cubicBezTo>
                <a:cubicBezTo>
                  <a:pt x="4350923" y="2712378"/>
                  <a:pt x="4350923" y="2725648"/>
                  <a:pt x="4355345" y="2747765"/>
                </a:cubicBezTo>
                <a:cubicBezTo>
                  <a:pt x="4306706" y="2752188"/>
                  <a:pt x="4262489" y="2756611"/>
                  <a:pt x="4209429" y="2761036"/>
                </a:cubicBezTo>
                <a:cubicBezTo>
                  <a:pt x="4200586" y="2845080"/>
                  <a:pt x="4227115" y="2924703"/>
                  <a:pt x="4289019" y="2982208"/>
                </a:cubicBezTo>
                <a:cubicBezTo>
                  <a:pt x="4333235" y="3022018"/>
                  <a:pt x="4381874" y="3030864"/>
                  <a:pt x="4430513" y="2982208"/>
                </a:cubicBezTo>
                <a:cubicBezTo>
                  <a:pt x="4479151" y="2933549"/>
                  <a:pt x="4532211" y="2893738"/>
                  <a:pt x="4594115" y="2845080"/>
                </a:cubicBezTo>
                <a:cubicBezTo>
                  <a:pt x="4580849" y="2796424"/>
                  <a:pt x="4483573" y="2747765"/>
                  <a:pt x="4527789" y="2654873"/>
                </a:cubicBezTo>
                <a:cubicBezTo>
                  <a:pt x="4602958" y="2676990"/>
                  <a:pt x="4726765" y="2809693"/>
                  <a:pt x="4717921" y="2871622"/>
                </a:cubicBezTo>
                <a:cubicBezTo>
                  <a:pt x="4713500" y="2907009"/>
                  <a:pt x="4673705" y="2933549"/>
                  <a:pt x="4656018" y="2964514"/>
                </a:cubicBezTo>
                <a:cubicBezTo>
                  <a:pt x="4633909" y="3004324"/>
                  <a:pt x="4620645" y="3048558"/>
                  <a:pt x="4602958" y="3088369"/>
                </a:cubicBezTo>
                <a:cubicBezTo>
                  <a:pt x="4638331" y="3106062"/>
                  <a:pt x="4673705" y="3123756"/>
                  <a:pt x="4713500" y="3137027"/>
                </a:cubicBezTo>
                <a:cubicBezTo>
                  <a:pt x="4793089" y="3163567"/>
                  <a:pt x="4881523" y="3176837"/>
                  <a:pt x="4952269" y="3212225"/>
                </a:cubicBezTo>
                <a:cubicBezTo>
                  <a:pt x="4983221" y="3225496"/>
                  <a:pt x="4983221" y="3291846"/>
                  <a:pt x="5009751" y="3327234"/>
                </a:cubicBezTo>
                <a:cubicBezTo>
                  <a:pt x="5049547" y="3389163"/>
                  <a:pt x="5014173" y="3415703"/>
                  <a:pt x="4969957" y="3437820"/>
                </a:cubicBezTo>
                <a:cubicBezTo>
                  <a:pt x="4916897" y="3459937"/>
                  <a:pt x="4916897" y="3495324"/>
                  <a:pt x="4939005" y="3539559"/>
                </a:cubicBezTo>
                <a:cubicBezTo>
                  <a:pt x="4952269" y="3566099"/>
                  <a:pt x="4965535" y="3597064"/>
                  <a:pt x="4983221" y="3623604"/>
                </a:cubicBezTo>
                <a:cubicBezTo>
                  <a:pt x="5045125" y="3738613"/>
                  <a:pt x="5040703" y="3791694"/>
                  <a:pt x="4956691" y="3897857"/>
                </a:cubicBezTo>
                <a:cubicBezTo>
                  <a:pt x="4912475" y="3862469"/>
                  <a:pt x="4863837" y="3827081"/>
                  <a:pt x="4801933" y="3778425"/>
                </a:cubicBezTo>
                <a:cubicBezTo>
                  <a:pt x="4797511" y="3827081"/>
                  <a:pt x="4788667" y="3853623"/>
                  <a:pt x="4797511" y="3880163"/>
                </a:cubicBezTo>
                <a:cubicBezTo>
                  <a:pt x="4837306" y="3981902"/>
                  <a:pt x="4881523" y="4083641"/>
                  <a:pt x="4930161" y="4198650"/>
                </a:cubicBezTo>
                <a:cubicBezTo>
                  <a:pt x="4819620" y="4247308"/>
                  <a:pt x="4815199" y="4349046"/>
                  <a:pt x="4832884" y="4464056"/>
                </a:cubicBezTo>
                <a:cubicBezTo>
                  <a:pt x="4735607" y="4437515"/>
                  <a:pt x="4735607" y="4437515"/>
                  <a:pt x="4797511" y="4119028"/>
                </a:cubicBezTo>
                <a:cubicBezTo>
                  <a:pt x="4740029" y="4092487"/>
                  <a:pt x="4713500" y="4119028"/>
                  <a:pt x="4709078" y="4172109"/>
                </a:cubicBezTo>
                <a:cubicBezTo>
                  <a:pt x="4700235" y="4234037"/>
                  <a:pt x="4704657" y="4300389"/>
                  <a:pt x="4686969" y="4357894"/>
                </a:cubicBezTo>
                <a:cubicBezTo>
                  <a:pt x="4669283" y="4415398"/>
                  <a:pt x="4633909" y="4464056"/>
                  <a:pt x="4602958" y="4517136"/>
                </a:cubicBezTo>
                <a:cubicBezTo>
                  <a:pt x="4594115" y="4534830"/>
                  <a:pt x="4585271" y="4548101"/>
                  <a:pt x="4576427" y="4565794"/>
                </a:cubicBezTo>
                <a:cubicBezTo>
                  <a:pt x="4558741" y="4605605"/>
                  <a:pt x="4536633" y="4640993"/>
                  <a:pt x="4518947" y="4680803"/>
                </a:cubicBezTo>
                <a:cubicBezTo>
                  <a:pt x="4496837" y="4649840"/>
                  <a:pt x="4470309" y="4623299"/>
                  <a:pt x="4448199" y="4587911"/>
                </a:cubicBezTo>
                <a:cubicBezTo>
                  <a:pt x="4350923" y="4632146"/>
                  <a:pt x="4346501" y="4640993"/>
                  <a:pt x="4381874" y="4742732"/>
                </a:cubicBezTo>
                <a:cubicBezTo>
                  <a:pt x="4390717" y="4773695"/>
                  <a:pt x="4390717" y="4813506"/>
                  <a:pt x="4395139" y="4853318"/>
                </a:cubicBezTo>
                <a:cubicBezTo>
                  <a:pt x="4364188" y="4853318"/>
                  <a:pt x="4346501" y="4848894"/>
                  <a:pt x="4328814" y="4844470"/>
                </a:cubicBezTo>
                <a:cubicBezTo>
                  <a:pt x="4275753" y="4831200"/>
                  <a:pt x="4249225" y="4844470"/>
                  <a:pt x="4231537" y="4901975"/>
                </a:cubicBezTo>
                <a:cubicBezTo>
                  <a:pt x="4213851" y="4963904"/>
                  <a:pt x="4174055" y="5021408"/>
                  <a:pt x="4258068" y="5070065"/>
                </a:cubicBezTo>
                <a:cubicBezTo>
                  <a:pt x="4271333" y="5078913"/>
                  <a:pt x="4266911" y="5114300"/>
                  <a:pt x="4271333" y="5131994"/>
                </a:cubicBezTo>
                <a:cubicBezTo>
                  <a:pt x="4333235" y="5109876"/>
                  <a:pt x="4395139" y="5087759"/>
                  <a:pt x="4452621" y="5065642"/>
                </a:cubicBezTo>
                <a:cubicBezTo>
                  <a:pt x="4461465" y="5074488"/>
                  <a:pt x="4470309" y="5083336"/>
                  <a:pt x="4479151" y="5087759"/>
                </a:cubicBezTo>
                <a:cubicBezTo>
                  <a:pt x="4426091" y="5198345"/>
                  <a:pt x="4368610" y="5308930"/>
                  <a:pt x="4311128" y="5419516"/>
                </a:cubicBezTo>
                <a:cubicBezTo>
                  <a:pt x="4284597" y="5472597"/>
                  <a:pt x="4222693" y="5512408"/>
                  <a:pt x="4280175" y="5583183"/>
                </a:cubicBezTo>
                <a:cubicBezTo>
                  <a:pt x="4284597" y="5592031"/>
                  <a:pt x="4271333" y="5618571"/>
                  <a:pt x="4266911" y="5636265"/>
                </a:cubicBezTo>
                <a:cubicBezTo>
                  <a:pt x="4355345" y="5676075"/>
                  <a:pt x="4368610" y="5729157"/>
                  <a:pt x="4342079" y="5853013"/>
                </a:cubicBezTo>
                <a:cubicBezTo>
                  <a:pt x="4324392" y="5932634"/>
                  <a:pt x="4266911" y="5919364"/>
                  <a:pt x="4205008" y="5928211"/>
                </a:cubicBezTo>
                <a:cubicBezTo>
                  <a:pt x="4160791" y="5937057"/>
                  <a:pt x="4120997" y="5981293"/>
                  <a:pt x="4076779" y="6012256"/>
                </a:cubicBezTo>
                <a:cubicBezTo>
                  <a:pt x="3997189" y="5945905"/>
                  <a:pt x="4120997" y="5901670"/>
                  <a:pt x="4112153" y="5839742"/>
                </a:cubicBezTo>
                <a:cubicBezTo>
                  <a:pt x="3983924" y="5817625"/>
                  <a:pt x="3983924" y="5817625"/>
                  <a:pt x="4032562" y="5689346"/>
                </a:cubicBezTo>
                <a:cubicBezTo>
                  <a:pt x="3979502" y="5715886"/>
                  <a:pt x="3935285" y="5733580"/>
                  <a:pt x="3864540" y="5764544"/>
                </a:cubicBezTo>
                <a:cubicBezTo>
                  <a:pt x="3882225" y="5720309"/>
                  <a:pt x="3895491" y="5702615"/>
                  <a:pt x="3895491" y="5684923"/>
                </a:cubicBezTo>
                <a:cubicBezTo>
                  <a:pt x="3895491" y="5662805"/>
                  <a:pt x="3882225" y="5640688"/>
                  <a:pt x="3873382" y="5618571"/>
                </a:cubicBezTo>
                <a:cubicBezTo>
                  <a:pt x="3855696" y="5631841"/>
                  <a:pt x="3829165" y="5645111"/>
                  <a:pt x="3820322" y="5662805"/>
                </a:cubicBezTo>
                <a:cubicBezTo>
                  <a:pt x="3807058" y="5702615"/>
                  <a:pt x="3807058" y="5746850"/>
                  <a:pt x="3798214" y="5808778"/>
                </a:cubicBezTo>
                <a:cubicBezTo>
                  <a:pt x="3749576" y="5773390"/>
                  <a:pt x="3665565" y="5804355"/>
                  <a:pt x="3700937" y="5698192"/>
                </a:cubicBezTo>
                <a:cubicBezTo>
                  <a:pt x="3718623" y="5658381"/>
                  <a:pt x="3621347" y="5609723"/>
                  <a:pt x="3581552" y="5640688"/>
                </a:cubicBezTo>
                <a:cubicBezTo>
                  <a:pt x="3466588" y="5724733"/>
                  <a:pt x="3360469" y="5813201"/>
                  <a:pt x="3249927" y="5901670"/>
                </a:cubicBezTo>
                <a:cubicBezTo>
                  <a:pt x="3302987" y="5923787"/>
                  <a:pt x="3347204" y="5937057"/>
                  <a:pt x="3364890" y="5945905"/>
                </a:cubicBezTo>
                <a:cubicBezTo>
                  <a:pt x="3333939" y="6012256"/>
                  <a:pt x="3307409" y="6056491"/>
                  <a:pt x="3294144" y="6105148"/>
                </a:cubicBezTo>
                <a:cubicBezTo>
                  <a:pt x="3276457" y="6171500"/>
                  <a:pt x="3267613" y="6242275"/>
                  <a:pt x="3249927" y="6308625"/>
                </a:cubicBezTo>
                <a:cubicBezTo>
                  <a:pt x="3245505" y="6321896"/>
                  <a:pt x="3227819" y="6330742"/>
                  <a:pt x="3210133" y="6339590"/>
                </a:cubicBezTo>
                <a:cubicBezTo>
                  <a:pt x="3161494" y="6361707"/>
                  <a:pt x="3112855" y="6379401"/>
                  <a:pt x="3086325" y="6392671"/>
                </a:cubicBezTo>
                <a:cubicBezTo>
                  <a:pt x="3028843" y="6339590"/>
                  <a:pt x="2980205" y="6282085"/>
                  <a:pt x="2918301" y="6242275"/>
                </a:cubicBezTo>
                <a:cubicBezTo>
                  <a:pt x="2900615" y="6229004"/>
                  <a:pt x="2847555" y="6259969"/>
                  <a:pt x="2812181" y="6268815"/>
                </a:cubicBezTo>
                <a:cubicBezTo>
                  <a:pt x="2812181" y="6277661"/>
                  <a:pt x="2812181" y="6286509"/>
                  <a:pt x="2812181" y="6299779"/>
                </a:cubicBezTo>
                <a:cubicBezTo>
                  <a:pt x="2843134" y="6308625"/>
                  <a:pt x="2878507" y="6321896"/>
                  <a:pt x="2913880" y="6335167"/>
                </a:cubicBezTo>
                <a:cubicBezTo>
                  <a:pt x="2918301" y="6339590"/>
                  <a:pt x="2927145" y="6348436"/>
                  <a:pt x="2935989" y="6357284"/>
                </a:cubicBezTo>
                <a:cubicBezTo>
                  <a:pt x="2918301" y="6361707"/>
                  <a:pt x="2900615" y="6370554"/>
                  <a:pt x="2887350" y="6370554"/>
                </a:cubicBezTo>
                <a:cubicBezTo>
                  <a:pt x="2754701" y="6392671"/>
                  <a:pt x="2679532" y="6485563"/>
                  <a:pt x="2608785" y="6587301"/>
                </a:cubicBezTo>
                <a:cubicBezTo>
                  <a:pt x="2555724" y="6658077"/>
                  <a:pt x="2542460" y="6662500"/>
                  <a:pt x="2467291" y="6631537"/>
                </a:cubicBezTo>
                <a:cubicBezTo>
                  <a:pt x="2480557" y="6609418"/>
                  <a:pt x="2489400" y="6587301"/>
                  <a:pt x="2515929" y="6543068"/>
                </a:cubicBezTo>
                <a:cubicBezTo>
                  <a:pt x="2471713" y="6551914"/>
                  <a:pt x="2440762" y="6547491"/>
                  <a:pt x="2423075" y="6560761"/>
                </a:cubicBezTo>
                <a:cubicBezTo>
                  <a:pt x="2343485" y="6631537"/>
                  <a:pt x="2277160" y="6622689"/>
                  <a:pt x="2228521" y="6534220"/>
                </a:cubicBezTo>
                <a:cubicBezTo>
                  <a:pt x="2197570" y="6472293"/>
                  <a:pt x="2175461" y="6410365"/>
                  <a:pt x="2148932" y="6348436"/>
                </a:cubicBezTo>
                <a:cubicBezTo>
                  <a:pt x="2073763" y="6335167"/>
                  <a:pt x="2003016" y="6330742"/>
                  <a:pt x="1941113" y="6388247"/>
                </a:cubicBezTo>
                <a:cubicBezTo>
                  <a:pt x="1919005" y="6410365"/>
                  <a:pt x="1870366" y="6405941"/>
                  <a:pt x="1834993" y="6414788"/>
                </a:cubicBezTo>
                <a:cubicBezTo>
                  <a:pt x="1826150" y="6379401"/>
                  <a:pt x="1826150" y="6348436"/>
                  <a:pt x="1817306" y="6317473"/>
                </a:cubicBezTo>
                <a:cubicBezTo>
                  <a:pt x="1804041" y="6290932"/>
                  <a:pt x="1790777" y="6255544"/>
                  <a:pt x="1768668" y="6242275"/>
                </a:cubicBezTo>
                <a:cubicBezTo>
                  <a:pt x="1627175" y="6167077"/>
                  <a:pt x="1476838" y="6105148"/>
                  <a:pt x="1361874" y="5976868"/>
                </a:cubicBezTo>
                <a:cubicBezTo>
                  <a:pt x="1313236" y="5928211"/>
                  <a:pt x="1229225" y="5910517"/>
                  <a:pt x="1154056" y="5870707"/>
                </a:cubicBezTo>
                <a:cubicBezTo>
                  <a:pt x="1158477" y="5857436"/>
                  <a:pt x="1162899" y="5844165"/>
                  <a:pt x="1171743" y="5826472"/>
                </a:cubicBezTo>
                <a:cubicBezTo>
                  <a:pt x="1220381" y="5733580"/>
                  <a:pt x="1215959" y="5729157"/>
                  <a:pt x="1114261" y="5724733"/>
                </a:cubicBezTo>
                <a:cubicBezTo>
                  <a:pt x="1083310" y="5724733"/>
                  <a:pt x="1052357" y="5711463"/>
                  <a:pt x="1021406" y="5707040"/>
                </a:cubicBezTo>
                <a:cubicBezTo>
                  <a:pt x="950658" y="5702615"/>
                  <a:pt x="893177" y="5764544"/>
                  <a:pt x="919707" y="5826472"/>
                </a:cubicBezTo>
                <a:cubicBezTo>
                  <a:pt x="946237" y="5883976"/>
                  <a:pt x="946237" y="5928211"/>
                  <a:pt x="888755" y="5959174"/>
                </a:cubicBezTo>
                <a:cubicBezTo>
                  <a:pt x="826852" y="5985716"/>
                  <a:pt x="773792" y="5976868"/>
                  <a:pt x="747262" y="5941481"/>
                </a:cubicBezTo>
                <a:cubicBezTo>
                  <a:pt x="747262" y="5875130"/>
                  <a:pt x="733996" y="5826472"/>
                  <a:pt x="751683" y="5791084"/>
                </a:cubicBezTo>
                <a:cubicBezTo>
                  <a:pt x="764949" y="5751273"/>
                  <a:pt x="804744" y="5720309"/>
                  <a:pt x="835695" y="5680498"/>
                </a:cubicBezTo>
                <a:cubicBezTo>
                  <a:pt x="804744" y="5622994"/>
                  <a:pt x="778214" y="5569913"/>
                  <a:pt x="694202" y="5627417"/>
                </a:cubicBezTo>
                <a:cubicBezTo>
                  <a:pt x="658829" y="5649535"/>
                  <a:pt x="592503" y="5622994"/>
                  <a:pt x="548287" y="5618571"/>
                </a:cubicBezTo>
                <a:cubicBezTo>
                  <a:pt x="526179" y="5574337"/>
                  <a:pt x="504070" y="5530102"/>
                  <a:pt x="481961" y="5477021"/>
                </a:cubicBezTo>
                <a:cubicBezTo>
                  <a:pt x="495226" y="5459327"/>
                  <a:pt x="508492" y="5437210"/>
                  <a:pt x="530601" y="5401822"/>
                </a:cubicBezTo>
                <a:cubicBezTo>
                  <a:pt x="464275" y="5379705"/>
                  <a:pt x="402372" y="5353164"/>
                  <a:pt x="340468" y="5335472"/>
                </a:cubicBezTo>
                <a:cubicBezTo>
                  <a:pt x="260878" y="5313353"/>
                  <a:pt x="234348" y="5264697"/>
                  <a:pt x="265300" y="5189498"/>
                </a:cubicBezTo>
                <a:cubicBezTo>
                  <a:pt x="309517" y="5083336"/>
                  <a:pt x="296251" y="4977173"/>
                  <a:pt x="256457" y="4871010"/>
                </a:cubicBezTo>
                <a:cubicBezTo>
                  <a:pt x="247613" y="4844470"/>
                  <a:pt x="260878" y="4809083"/>
                  <a:pt x="260878" y="4778118"/>
                </a:cubicBezTo>
                <a:cubicBezTo>
                  <a:pt x="265300" y="4733885"/>
                  <a:pt x="265300" y="4689651"/>
                  <a:pt x="269722" y="4632146"/>
                </a:cubicBezTo>
                <a:cubicBezTo>
                  <a:pt x="296251" y="4618876"/>
                  <a:pt x="336046" y="4592334"/>
                  <a:pt x="371420" y="4565794"/>
                </a:cubicBezTo>
                <a:cubicBezTo>
                  <a:pt x="446588" y="4499442"/>
                  <a:pt x="442166" y="4459632"/>
                  <a:pt x="349312" y="4415398"/>
                </a:cubicBezTo>
                <a:cubicBezTo>
                  <a:pt x="336046" y="4410975"/>
                  <a:pt x="327204" y="4402127"/>
                  <a:pt x="322782" y="4402127"/>
                </a:cubicBezTo>
                <a:cubicBezTo>
                  <a:pt x="353733" y="4340200"/>
                  <a:pt x="415637" y="4269425"/>
                  <a:pt x="402372" y="4225191"/>
                </a:cubicBezTo>
                <a:cubicBezTo>
                  <a:pt x="375842" y="4123451"/>
                  <a:pt x="415637" y="3999595"/>
                  <a:pt x="309517" y="3919973"/>
                </a:cubicBezTo>
                <a:cubicBezTo>
                  <a:pt x="269722" y="3946515"/>
                  <a:pt x="229926" y="3973055"/>
                  <a:pt x="194553" y="3995172"/>
                </a:cubicBezTo>
                <a:cubicBezTo>
                  <a:pt x="119385" y="3893433"/>
                  <a:pt x="119385" y="3844775"/>
                  <a:pt x="203397" y="3760731"/>
                </a:cubicBezTo>
                <a:cubicBezTo>
                  <a:pt x="296251" y="3667839"/>
                  <a:pt x="296251" y="3597064"/>
                  <a:pt x="198975" y="3508595"/>
                </a:cubicBezTo>
                <a:cubicBezTo>
                  <a:pt x="137071" y="3451090"/>
                  <a:pt x="66325" y="3406857"/>
                  <a:pt x="0" y="3358198"/>
                </a:cubicBezTo>
                <a:cubicBezTo>
                  <a:pt x="17687" y="3318388"/>
                  <a:pt x="57482" y="3265307"/>
                  <a:pt x="75169" y="3207802"/>
                </a:cubicBezTo>
                <a:cubicBezTo>
                  <a:pt x="92855" y="3159144"/>
                  <a:pt x="92855" y="3101639"/>
                  <a:pt x="97276" y="3048558"/>
                </a:cubicBezTo>
                <a:cubicBezTo>
                  <a:pt x="97276" y="2946820"/>
                  <a:pt x="154758" y="2876045"/>
                  <a:pt x="234348" y="2822963"/>
                </a:cubicBezTo>
                <a:cubicBezTo>
                  <a:pt x="344890" y="2752188"/>
                  <a:pt x="420059" y="2659296"/>
                  <a:pt x="473119" y="2539864"/>
                </a:cubicBezTo>
                <a:cubicBezTo>
                  <a:pt x="495226" y="2491206"/>
                  <a:pt x="543865" y="2455818"/>
                  <a:pt x="588081" y="2420431"/>
                </a:cubicBezTo>
                <a:cubicBezTo>
                  <a:pt x="645563" y="2367350"/>
                  <a:pt x="698623" y="2318692"/>
                  <a:pt x="645563" y="2230224"/>
                </a:cubicBezTo>
                <a:cubicBezTo>
                  <a:pt x="636720" y="2216953"/>
                  <a:pt x="649985" y="2181566"/>
                  <a:pt x="667672" y="2163872"/>
                </a:cubicBezTo>
                <a:cubicBezTo>
                  <a:pt x="676516" y="2155025"/>
                  <a:pt x="707467" y="2159448"/>
                  <a:pt x="729576" y="2159448"/>
                </a:cubicBezTo>
                <a:cubicBezTo>
                  <a:pt x="742840" y="2163872"/>
                  <a:pt x="760527" y="2177142"/>
                  <a:pt x="795900" y="2194836"/>
                </a:cubicBezTo>
                <a:cubicBezTo>
                  <a:pt x="791478" y="2141755"/>
                  <a:pt x="787056" y="2097521"/>
                  <a:pt x="791478" y="2057710"/>
                </a:cubicBezTo>
                <a:cubicBezTo>
                  <a:pt x="791478" y="2031169"/>
                  <a:pt x="800322" y="1986935"/>
                  <a:pt x="818009" y="1982512"/>
                </a:cubicBezTo>
                <a:cubicBezTo>
                  <a:pt x="902020" y="1951548"/>
                  <a:pt x="902020" y="1894043"/>
                  <a:pt x="871069" y="1832116"/>
                </a:cubicBezTo>
                <a:cubicBezTo>
                  <a:pt x="937393" y="1823268"/>
                  <a:pt x="1003719" y="1814422"/>
                  <a:pt x="1070044" y="1805574"/>
                </a:cubicBezTo>
                <a:cubicBezTo>
                  <a:pt x="1070044" y="1783458"/>
                  <a:pt x="1070044" y="1774610"/>
                  <a:pt x="1070044" y="1770187"/>
                </a:cubicBezTo>
                <a:cubicBezTo>
                  <a:pt x="1012562" y="1641907"/>
                  <a:pt x="1012562" y="1641907"/>
                  <a:pt x="1127526" y="1553438"/>
                </a:cubicBezTo>
                <a:cubicBezTo>
                  <a:pt x="1149634" y="1540169"/>
                  <a:pt x="1167321" y="1509205"/>
                  <a:pt x="1171743" y="1482665"/>
                </a:cubicBezTo>
                <a:cubicBezTo>
                  <a:pt x="1198272" y="1336691"/>
                  <a:pt x="1299971" y="1252646"/>
                  <a:pt x="1419356" y="1177447"/>
                </a:cubicBezTo>
                <a:cubicBezTo>
                  <a:pt x="1552006" y="1093403"/>
                  <a:pt x="1675813" y="996086"/>
                  <a:pt x="1804041" y="903194"/>
                </a:cubicBezTo>
                <a:cubicBezTo>
                  <a:pt x="1843837" y="881078"/>
                  <a:pt x="1888053" y="863384"/>
                  <a:pt x="1923426" y="836844"/>
                </a:cubicBezTo>
                <a:cubicBezTo>
                  <a:pt x="1967643" y="801456"/>
                  <a:pt x="2016281" y="766069"/>
                  <a:pt x="2051654" y="721835"/>
                </a:cubicBezTo>
                <a:cubicBezTo>
                  <a:pt x="2087028" y="673177"/>
                  <a:pt x="2109136" y="611249"/>
                  <a:pt x="2144510" y="549320"/>
                </a:cubicBezTo>
                <a:cubicBezTo>
                  <a:pt x="2175461" y="571437"/>
                  <a:pt x="2197570" y="589131"/>
                  <a:pt x="2232943" y="611249"/>
                </a:cubicBezTo>
                <a:cubicBezTo>
                  <a:pt x="2255051" y="571437"/>
                  <a:pt x="2294847" y="522780"/>
                  <a:pt x="2286003" y="491816"/>
                </a:cubicBezTo>
                <a:cubicBezTo>
                  <a:pt x="2255051" y="390078"/>
                  <a:pt x="2290425" y="319303"/>
                  <a:pt x="2361171" y="248527"/>
                </a:cubicBezTo>
                <a:cubicBezTo>
                  <a:pt x="2396545" y="217563"/>
                  <a:pt x="2400967" y="155635"/>
                  <a:pt x="2414231" y="102554"/>
                </a:cubicBezTo>
                <a:cubicBezTo>
                  <a:pt x="2427497" y="36202"/>
                  <a:pt x="2465635" y="-5267"/>
                  <a:pt x="2513719" y="54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F1882-A7A3-4FDA-89EA-5F485971B4B8}" type="datetimeFigureOut">
              <a:rPr lang="zh-CN" altLang="en-US" smtClean="0"/>
              <a:t>2025/9/15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57F4-FB9C-43D7-90EF-7BAB803FFA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5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5.xml"/><Relationship Id="rId5" Type="http://schemas.openxmlformats.org/officeDocument/2006/relationships/chart" Target="../charts/chart14.xml"/><Relationship Id="rId4" Type="http://schemas.openxmlformats.org/officeDocument/2006/relationships/chart" Target="../charts/char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Flying impression design ——飞印象设计是一家专业的广告设计制作工作室，专注于平面、OFFICE、摄影等业务，工作室成立于2016年，拥有高水平的设计团队，已经立足于市场，今后将输出更多精致作品。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0803" y="-1551388"/>
            <a:ext cx="609600" cy="609600"/>
          </a:xfrm>
          <a:prstGeom prst="rect">
            <a:avLst/>
          </a:prstGeom>
        </p:spPr>
      </p:pic>
      <p:pic>
        <p:nvPicPr>
          <p:cNvPr id="12" name="Picture Placeholder 11" descr="69272d432d76b55a854307f0eb78ddb7"/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lum bright="-6000"/>
          </a:blip>
          <a:stretch>
            <a:fillRect/>
          </a:stretch>
        </p:blipFill>
        <p:spPr>
          <a:xfrm>
            <a:off x="-635" y="0"/>
            <a:ext cx="4082415" cy="685800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4081780" y="0"/>
            <a:ext cx="8009890" cy="68573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 fontAlgn="ctr"/>
            <a:endParaRPr lang="en-US" altLang="en-US" sz="2400">
              <a:latin typeface="Arial Black" panose="020B0A04020102020204" charset="0"/>
              <a:cs typeface="Arial Black" panose="020B0A04020102020204" charset="0"/>
            </a:endParaRPr>
          </a:p>
          <a:p>
            <a:pPr algn="ctr" fontAlgn="ctr"/>
            <a:endParaRPr lang="en-US" altLang="en-US" sz="2400">
              <a:latin typeface="Arial Black" panose="020B0A04020102020204" charset="0"/>
              <a:cs typeface="Arial Black" panose="020B0A04020102020204" charset="0"/>
            </a:endParaRPr>
          </a:p>
          <a:p>
            <a:pPr algn="ctr" fontAlgn="ctr"/>
            <a:endParaRPr lang="en-US" altLang="en-US" sz="2400">
              <a:latin typeface="Arial Black" panose="020B0A04020102020204" charset="0"/>
              <a:cs typeface="Arial Black" panose="020B0A04020102020204" charset="0"/>
            </a:endParaRPr>
          </a:p>
          <a:p>
            <a:pPr algn="ctr" fontAlgn="ctr"/>
            <a:endParaRPr lang="en-US" altLang="en-US" sz="2400">
              <a:latin typeface="Arial Black" panose="020B0A04020102020204" charset="0"/>
              <a:cs typeface="Arial Black" panose="020B0A04020102020204" charset="0"/>
            </a:endParaRPr>
          </a:p>
          <a:p>
            <a:pPr algn="ctr" fontAlgn="ctr"/>
            <a:endParaRPr lang="en-US" altLang="en-US" sz="2400">
              <a:latin typeface="Arial Black" panose="020B0A04020102020204" charset="0"/>
              <a:cs typeface="Arial Black" panose="020B0A04020102020204" charset="0"/>
            </a:endParaRPr>
          </a:p>
          <a:p>
            <a:pPr algn="ctr" fontAlgn="ctr"/>
            <a:r>
              <a:rPr lang="en-US" altLang="en-US" sz="2400">
                <a:latin typeface="Arial Black" panose="020B0A04020102020204" charset="0"/>
                <a:cs typeface="Arial Black" panose="020B0A04020102020204" charset="0"/>
              </a:rPr>
              <a:t>Africa: CO2 Emissions &amp; Socio-Economic Profile</a:t>
            </a:r>
          </a:p>
          <a:p>
            <a:pPr algn="ctr"/>
            <a:endParaRPr lang="en-US" altLang="en-US" sz="2400">
              <a:latin typeface="Arial Black" panose="020B0A04020102020204" charset="0"/>
              <a:cs typeface="Arial Black" panose="020B0A04020102020204" charset="0"/>
            </a:endParaRPr>
          </a:p>
          <a:p>
            <a:endParaRPr lang="en-US" altLang="en-US" sz="2400">
              <a:latin typeface="Arial Black" panose="020B0A04020102020204" charset="0"/>
              <a:cs typeface="Arial Black" panose="020B0A04020102020204" charset="0"/>
            </a:endParaRPr>
          </a:p>
          <a:p>
            <a:r>
              <a:rPr lang="en-US" altLang="en-US" sz="2400">
                <a:latin typeface="Arial Black" panose="020B0A04020102020204" charset="0"/>
                <a:cs typeface="Arial Black" panose="020B0A04020102020204" charset="0"/>
              </a:rPr>
              <a:t>                    </a:t>
            </a: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A Data-Driven Overview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3000">
        <p14:vortex dir="r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385" y="88900"/>
            <a:ext cx="11067415" cy="709930"/>
          </a:xfrm>
        </p:spPr>
        <p:txBody>
          <a:bodyPr>
            <a:normAutofit/>
          </a:bodyPr>
          <a:lstStyle/>
          <a:p>
            <a:pPr algn="ctr"/>
            <a:r>
              <a:rPr lang="en-US" altLang="en-US" sz="4000">
                <a:latin typeface="Arial" panose="020B0604020202020204" pitchFamily="34" charset="0"/>
                <a:cs typeface="Arial" panose="020B0604020202020204" pitchFamily="34" charset="0"/>
              </a:rPr>
              <a:t>Total CO2 Emissions Overview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-635" y="798195"/>
          <a:ext cx="6096635" cy="60598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/>
        </p:nvGraphicFramePr>
        <p:xfrm>
          <a:off x="6219825" y="799465"/>
          <a:ext cx="5971540" cy="6058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9535"/>
            <a:ext cx="10515600" cy="641350"/>
          </a:xfrm>
        </p:spPr>
        <p:txBody>
          <a:bodyPr>
            <a:normAutofit/>
          </a:bodyPr>
          <a:lstStyle/>
          <a:p>
            <a:pPr algn="ctr"/>
            <a:r>
              <a:rPr lang="en-US" altLang="en-US" sz="4000">
                <a:latin typeface="Arial" panose="020B0604020202020204" pitchFamily="34" charset="0"/>
                <a:cs typeface="Arial" panose="020B0604020202020204" pitchFamily="34" charset="0"/>
              </a:rPr>
              <a:t>Main Sources of Emissions</a:t>
            </a:r>
          </a:p>
        </p:txBody>
      </p:sp>
      <p:graphicFrame>
        <p:nvGraphicFramePr>
          <p:cNvPr id="4" name="Table 3"/>
          <p:cNvGraphicFramePr/>
          <p:nvPr>
            <p:custDataLst>
              <p:tags r:id="rId1"/>
            </p:custDataLst>
          </p:nvPr>
        </p:nvGraphicFramePr>
        <p:xfrm>
          <a:off x="820420" y="949325"/>
          <a:ext cx="10864850" cy="5294151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0258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89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435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Contributory Mode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CO2 (Mt)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38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Co2_emission_through_LUCF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485835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450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Co2_emission_through_energy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470652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38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Co2_emission_through_electricity_and_heat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216846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450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Co2_emission_through_Transportation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115038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435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Co2_emission_through_manufacturing_and_construction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59199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38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Co2_emission_through_buildings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32886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450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Co2_emission_through_fugitive_emission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31605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387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Co2_emission_through_industrial_processes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24507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8450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Co2_emission_through_bunker_fuels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16275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734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000" b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other_fuel_combustion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2000" b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9240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Text Box 4"/>
          <p:cNvSpPr txBox="1"/>
          <p:nvPr/>
        </p:nvSpPr>
        <p:spPr>
          <a:xfrm>
            <a:off x="153670" y="894080"/>
            <a:ext cx="4958080" cy="59639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44323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Key Sectors &amp; Their Top Emitter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20650" y="575310"/>
          <a:ext cx="6263005" cy="3173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/>
        </p:nvGraphicFramePr>
        <p:xfrm>
          <a:off x="6491605" y="575310"/>
          <a:ext cx="5580380" cy="3173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/>
          <p:nvPr/>
        </p:nvGraphicFramePr>
        <p:xfrm>
          <a:off x="121285" y="3957955"/>
          <a:ext cx="6262370" cy="2900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/>
          <p:nvPr/>
        </p:nvGraphicFramePr>
        <p:xfrm>
          <a:off x="6491605" y="3880485"/>
          <a:ext cx="5580380" cy="3002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99060" y="635"/>
          <a:ext cx="6394450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/>
        </p:nvGraphicFramePr>
        <p:xfrm>
          <a:off x="6626860" y="83185"/>
          <a:ext cx="5565775" cy="3346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/>
          <p:nvPr/>
        </p:nvGraphicFramePr>
        <p:xfrm>
          <a:off x="6626860" y="3522980"/>
          <a:ext cx="5565140" cy="3334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/>
          <p:cNvGraphicFramePr/>
          <p:nvPr/>
        </p:nvGraphicFramePr>
        <p:xfrm>
          <a:off x="99060" y="3522980"/>
          <a:ext cx="6393815" cy="3334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/>
        </p:nvGraphicFramePr>
        <p:xfrm>
          <a:off x="0" y="238760"/>
          <a:ext cx="12050395" cy="31013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/>
        </p:nvGraphicFramePr>
        <p:xfrm>
          <a:off x="0" y="3562350"/>
          <a:ext cx="12050395" cy="3178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3350"/>
            <a:ext cx="10515600" cy="851535"/>
          </a:xfrm>
        </p:spPr>
        <p:txBody>
          <a:bodyPr/>
          <a:lstStyle/>
          <a:p>
            <a:pPr algn="ctr"/>
            <a:r>
              <a:rPr lang="en-US" altLang="en-US" sz="4000">
                <a:latin typeface="Arial" panose="020B0604020202020204" pitchFamily="34" charset="0"/>
                <a:cs typeface="Arial" panose="020B0604020202020204" pitchFamily="34" charset="0"/>
              </a:rPr>
              <a:t>Correlation Insights</a:t>
            </a:r>
          </a:p>
        </p:txBody>
      </p:sp>
      <p:graphicFrame>
        <p:nvGraphicFramePr>
          <p:cNvPr id="4" name="Table 3"/>
          <p:cNvGraphicFramePr/>
          <p:nvPr>
            <p:custDataLst>
              <p:tags r:id="rId1"/>
            </p:custDataLst>
          </p:nvPr>
        </p:nvGraphicFramePr>
        <p:xfrm>
          <a:off x="6673850" y="984885"/>
          <a:ext cx="5331460" cy="56591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7344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7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1478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Socio-economic Factors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Correlation with Total CO2 Emission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478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Population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0.94 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478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Total_gdp_per_capita_in_usd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0.85 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1478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Total_gdp_per_capita_ppp_in_usd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0.82 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 Box 4"/>
          <p:cNvSpPr txBox="1"/>
          <p:nvPr/>
        </p:nvSpPr>
        <p:spPr>
          <a:xfrm>
            <a:off x="186690" y="985520"/>
            <a:ext cx="6295390" cy="57435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Population vs. CO2: </a:t>
            </a:r>
            <a:r>
              <a:rPr lang="en-US" altLang="en-US" sz="2400" b="1">
                <a:latin typeface="Arial" panose="020B0604020202020204" pitchFamily="34" charset="0"/>
                <a:cs typeface="Arial" panose="020B0604020202020204" pitchFamily="34" charset="0"/>
              </a:rPr>
              <a:t>Strong positive</a:t>
            </a: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 correlation.</a:t>
            </a:r>
          </a:p>
          <a:p>
            <a:pPr marL="342900" indent="-342900">
              <a:lnSpc>
                <a:spcPct val="110000"/>
              </a:lnSpc>
              <a:buFont typeface="Wingdings" panose="05000000000000000000" charset="0"/>
              <a:buChar char="Ø"/>
            </a:pPr>
            <a:endParaRPr lang="en-US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GDP per Capita vs. CO2: </a:t>
            </a:r>
            <a:r>
              <a:rPr lang="en-US" altLang="en-US" sz="2400" b="1">
                <a:latin typeface="Arial" panose="020B0604020202020204" pitchFamily="34" charset="0"/>
                <a:cs typeface="Arial" panose="020B0604020202020204" pitchFamily="34" charset="0"/>
              </a:rPr>
              <a:t>Strong positive</a:t>
            </a: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 correlation.</a:t>
            </a:r>
          </a:p>
          <a:p>
            <a:pPr>
              <a:lnSpc>
                <a:spcPct val="110000"/>
              </a:lnSpc>
            </a:pPr>
            <a:endParaRPr lang="en-US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Font typeface="Wingdings" panose="05000000000000000000" charset="0"/>
              <a:buChar char="Ø"/>
            </a:pP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However, </a:t>
            </a:r>
            <a:r>
              <a:rPr lang="en-US" altLang="en-US" sz="2400" b="1">
                <a:latin typeface="Arial" panose="020B0604020202020204" pitchFamily="34" charset="0"/>
                <a:cs typeface="Arial" panose="020B0604020202020204" pitchFamily="34" charset="0"/>
              </a:rPr>
              <a:t>Population</a:t>
            </a:r>
            <a:r>
              <a:rPr lang="en-US" altLang="en-US" sz="2400">
                <a:latin typeface="Arial" panose="020B0604020202020204" pitchFamily="34" charset="0"/>
                <a:cs typeface="Arial" panose="020B0604020202020204" pitchFamily="34" charset="0"/>
              </a:rPr>
              <a:t> tends to contribute more to CO2 emissions.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755" y="132715"/>
            <a:ext cx="10515600" cy="39878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US"/>
              <a:t> 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Key Takeaways &amp;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755" y="832485"/>
            <a:ext cx="7301865" cy="5609590"/>
          </a:xfrm>
          <a:noFill/>
        </p:spPr>
        <p:txBody>
          <a:bodyPr>
            <a:normAutofit lnSpcReduction="10000"/>
          </a:bodyPr>
          <a:lstStyle/>
          <a:p>
            <a:pPr>
              <a:buFont typeface="Wingdings" panose="05000000000000000000" charset="0"/>
              <a:buChar char="ü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Top 4 emitters are South Africa, Egypt, Algeria, Nigeria.</a:t>
            </a:r>
          </a:p>
          <a:p>
            <a:pPr>
              <a:buFont typeface="Wingdings" panose="05000000000000000000" charset="0"/>
              <a:buChar char="ü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South Africa is the clear leader in industrial and energy-related emissions.</a:t>
            </a:r>
          </a:p>
          <a:p>
            <a:pPr>
              <a:buFont typeface="Wingdings" panose="05000000000000000000" charset="0"/>
              <a:buChar char="ü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Lowest emitters are Central African Republic , Comoros, Burundi, Guinea-Bissau.</a:t>
            </a:r>
          </a:p>
          <a:p>
            <a:pPr>
              <a:buFont typeface="Wingdings" panose="05000000000000000000" charset="0"/>
              <a:buChar char="ü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Top Countries by GDP are Seychelles, Libya, Equitorial Guinea, Mauritius.</a:t>
            </a:r>
          </a:p>
          <a:p>
            <a:pPr>
              <a:buFont typeface="Wingdings" panose="05000000000000000000" charset="0"/>
              <a:buChar char="ü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Countries with lowest GDP are Burundi, Somalia, DR Congo, Mozambique.</a:t>
            </a:r>
          </a:p>
          <a:p>
            <a:pPr>
              <a:buFont typeface="Wingdings" panose="05000000000000000000" charset="0"/>
              <a:buChar char="ü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Eastern Africa is a primary cluster for both low GDP and low emissions.</a:t>
            </a:r>
          </a:p>
          <a:p>
            <a:pPr>
              <a:buFont typeface="Wingdings" panose="05000000000000000000" charset="0"/>
              <a:buChar char="ü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Middle Africa contains nations with the lowest emission e.g CAR , DR Congo.</a:t>
            </a:r>
          </a:p>
          <a:p>
            <a:pPr>
              <a:buFont typeface="Wingdings" panose="05000000000000000000" charset="0"/>
              <a:buChar char="ü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Major source of emission is the through Land Use Change and Forestry (LUCF).</a:t>
            </a:r>
          </a:p>
          <a:p>
            <a:pPr>
              <a:buFont typeface="Wingdings" panose="05000000000000000000" charset="0"/>
              <a:buChar char="ü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There is a very strong correlation between population density and CO2 emission.</a:t>
            </a:r>
          </a:p>
          <a:p>
            <a:pPr marL="0" indent="0">
              <a:buNone/>
            </a:pPr>
            <a:endParaRPr lang="en-US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Content Placeholder 9" descr="e80d97f5fa6d072ed7b8de5c1b767ad3"/>
          <p:cNvPicPr>
            <a:picLocks noChangeAspect="1"/>
          </p:cNvPicPr>
          <p:nvPr/>
        </p:nvPicPr>
        <p:blipFill>
          <a:blip r:embed="rId2">
            <a:lum bright="-12000"/>
          </a:blip>
          <a:stretch>
            <a:fillRect/>
          </a:stretch>
        </p:blipFill>
        <p:spPr>
          <a:xfrm>
            <a:off x="7610475" y="0"/>
            <a:ext cx="4581525" cy="685736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710" y="20320"/>
            <a:ext cx="10515600" cy="697230"/>
          </a:xfrm>
        </p:spPr>
        <p:txBody>
          <a:bodyPr/>
          <a:lstStyle/>
          <a:p>
            <a:pPr algn="l"/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Recommendations</a:t>
            </a:r>
          </a:p>
        </p:txBody>
      </p:sp>
      <p:pic>
        <p:nvPicPr>
          <p:cNvPr id="14" name="Content Placeholder 13" descr="26efd22a4f1be28fc2687b8ef746b4a1"/>
          <p:cNvPicPr>
            <a:picLocks noGrp="1" noChangeAspect="1"/>
          </p:cNvPicPr>
          <p:nvPr>
            <p:ph idx="1"/>
          </p:nvPr>
        </p:nvPicPr>
        <p:blipFill>
          <a:blip r:embed="rId2">
            <a:lum bright="-12000"/>
          </a:blip>
          <a:stretch>
            <a:fillRect/>
          </a:stretch>
        </p:blipFill>
        <p:spPr>
          <a:xfrm>
            <a:off x="6705600" y="0"/>
            <a:ext cx="5486400" cy="6858635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0" y="717550"/>
            <a:ext cx="6691630" cy="61404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80000"/>
              </a:lnSpc>
              <a:buFont typeface="Wingdings" panose="05000000000000000000" charset="0"/>
              <a:buChar char="v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 Accelerating the transition to renewable energy sources (solar, wind).</a:t>
            </a:r>
          </a:p>
          <a:p>
            <a:pPr marL="285750" indent="-285750">
              <a:lnSpc>
                <a:spcPct val="180000"/>
              </a:lnSpc>
              <a:buFont typeface="Wingdings" panose="05000000000000000000" charset="0"/>
              <a:buChar char="v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Modernizing industrial processes and transportation with clean technology.</a:t>
            </a:r>
          </a:p>
          <a:p>
            <a:pPr marL="285750" indent="-285750">
              <a:lnSpc>
                <a:spcPct val="180000"/>
              </a:lnSpc>
              <a:buFont typeface="Wingdings" panose="05000000000000000000" charset="0"/>
              <a:buChar char="v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Strengthen enforcement against illegal logging as regards to land use.</a:t>
            </a:r>
          </a:p>
          <a:p>
            <a:pPr marL="285750" indent="-285750">
              <a:lnSpc>
                <a:spcPct val="180000"/>
              </a:lnSpc>
              <a:buFont typeface="Wingdings" panose="05000000000000000000" charset="0"/>
              <a:buChar char="v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Incentivize forest conservation and sustainable agriculture.</a:t>
            </a:r>
          </a:p>
          <a:p>
            <a:pPr marL="285750" indent="-285750">
              <a:lnSpc>
                <a:spcPct val="180000"/>
              </a:lnSpc>
              <a:buFont typeface="Wingdings" panose="05000000000000000000" charset="0"/>
              <a:buChar char="v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Channel climate finance towards both clean energy projects and forest conservation initiatives.</a:t>
            </a:r>
          </a:p>
          <a:p>
            <a:pPr marL="285750" indent="-285750">
              <a:lnSpc>
                <a:spcPct val="110000"/>
              </a:lnSpc>
              <a:buFont typeface="Wingdings" panose="05000000000000000000" charset="0"/>
              <a:buChar char="v"/>
            </a:pPr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2398320" y="1160437"/>
            <a:ext cx="1957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altLang="zh-CN" sz="2800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文泉驿微米黑" panose="020B0606030804020204" pitchFamily="34" charset="-122"/>
              </a:rPr>
              <a:t>ONTENTS</a:t>
            </a:r>
          </a:p>
        </p:txBody>
      </p:sp>
      <p:sp>
        <p:nvSpPr>
          <p:cNvPr id="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19735" y="2284095"/>
            <a:ext cx="975995" cy="699770"/>
          </a:xfrm>
          <a:prstGeom prst="ellipse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.1</a:t>
            </a:r>
          </a:p>
        </p:txBody>
      </p:sp>
      <p:sp>
        <p:nvSpPr>
          <p:cNvPr id="2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19735" y="3124200"/>
            <a:ext cx="975995" cy="672465"/>
          </a:xfrm>
          <a:prstGeom prst="ellipse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.2</a:t>
            </a:r>
            <a:endParaRPr lang="zh-CN" altLang="en-US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19735" y="4930140"/>
            <a:ext cx="975995" cy="610870"/>
          </a:xfrm>
          <a:prstGeom prst="ellipse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.4</a:t>
            </a:r>
            <a:endParaRPr lang="zh-CN" altLang="en-US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19735" y="4040505"/>
            <a:ext cx="975995" cy="645795"/>
          </a:xfrm>
          <a:prstGeom prst="ellipse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.3</a:t>
            </a:r>
            <a:endParaRPr lang="zh-CN" altLang="en-US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612322" y="1870894"/>
            <a:ext cx="10897508" cy="226041"/>
          </a:xfrm>
          <a:custGeom>
            <a:avLst/>
            <a:gdLst>
              <a:gd name="T0" fmla="*/ 3552 w 3645"/>
              <a:gd name="T1" fmla="*/ 195 h 195"/>
              <a:gd name="T2" fmla="*/ 3315 w 3645"/>
              <a:gd name="T3" fmla="*/ 183 h 195"/>
              <a:gd name="T4" fmla="*/ 3187 w 3645"/>
              <a:gd name="T5" fmla="*/ 173 h 195"/>
              <a:gd name="T6" fmla="*/ 2880 w 3645"/>
              <a:gd name="T7" fmla="*/ 146 h 195"/>
              <a:gd name="T8" fmla="*/ 2477 w 3645"/>
              <a:gd name="T9" fmla="*/ 129 h 195"/>
              <a:gd name="T10" fmla="*/ 2176 w 3645"/>
              <a:gd name="T11" fmla="*/ 119 h 195"/>
              <a:gd name="T12" fmla="*/ 1769 w 3645"/>
              <a:gd name="T13" fmla="*/ 141 h 195"/>
              <a:gd name="T14" fmla="*/ 1727 w 3645"/>
              <a:gd name="T15" fmla="*/ 136 h 195"/>
              <a:gd name="T16" fmla="*/ 1568 w 3645"/>
              <a:gd name="T17" fmla="*/ 144 h 195"/>
              <a:gd name="T18" fmla="*/ 1425 w 3645"/>
              <a:gd name="T19" fmla="*/ 134 h 195"/>
              <a:gd name="T20" fmla="*/ 1330 w 3645"/>
              <a:gd name="T21" fmla="*/ 150 h 195"/>
              <a:gd name="T22" fmla="*/ 1158 w 3645"/>
              <a:gd name="T23" fmla="*/ 150 h 195"/>
              <a:gd name="T24" fmla="*/ 996 w 3645"/>
              <a:gd name="T25" fmla="*/ 152 h 195"/>
              <a:gd name="T26" fmla="*/ 591 w 3645"/>
              <a:gd name="T27" fmla="*/ 167 h 195"/>
              <a:gd name="T28" fmla="*/ 72 w 3645"/>
              <a:gd name="T29" fmla="*/ 168 h 195"/>
              <a:gd name="T30" fmla="*/ 0 w 3645"/>
              <a:gd name="T31" fmla="*/ 124 h 195"/>
              <a:gd name="T32" fmla="*/ 112 w 3645"/>
              <a:gd name="T33" fmla="*/ 100 h 195"/>
              <a:gd name="T34" fmla="*/ 144 w 3645"/>
              <a:gd name="T35" fmla="*/ 61 h 195"/>
              <a:gd name="T36" fmla="*/ 325 w 3645"/>
              <a:gd name="T37" fmla="*/ 84 h 195"/>
              <a:gd name="T38" fmla="*/ 321 w 3645"/>
              <a:gd name="T39" fmla="*/ 64 h 195"/>
              <a:gd name="T40" fmla="*/ 671 w 3645"/>
              <a:gd name="T41" fmla="*/ 42 h 195"/>
              <a:gd name="T42" fmla="*/ 732 w 3645"/>
              <a:gd name="T43" fmla="*/ 45 h 195"/>
              <a:gd name="T44" fmla="*/ 813 w 3645"/>
              <a:gd name="T45" fmla="*/ 48 h 195"/>
              <a:gd name="T46" fmla="*/ 1157 w 3645"/>
              <a:gd name="T47" fmla="*/ 33 h 195"/>
              <a:gd name="T48" fmla="*/ 1296 w 3645"/>
              <a:gd name="T49" fmla="*/ 26 h 195"/>
              <a:gd name="T50" fmla="*/ 1651 w 3645"/>
              <a:gd name="T51" fmla="*/ 22 h 195"/>
              <a:gd name="T52" fmla="*/ 1747 w 3645"/>
              <a:gd name="T53" fmla="*/ 10 h 195"/>
              <a:gd name="T54" fmla="*/ 1931 w 3645"/>
              <a:gd name="T55" fmla="*/ 7 h 195"/>
              <a:gd name="T56" fmla="*/ 2287 w 3645"/>
              <a:gd name="T57" fmla="*/ 1 h 195"/>
              <a:gd name="T58" fmla="*/ 2671 w 3645"/>
              <a:gd name="T59" fmla="*/ 9 h 195"/>
              <a:gd name="T60" fmla="*/ 3146 w 3645"/>
              <a:gd name="T61" fmla="*/ 46 h 195"/>
              <a:gd name="T62" fmla="*/ 3234 w 3645"/>
              <a:gd name="T63" fmla="*/ 62 h 195"/>
              <a:gd name="T64" fmla="*/ 3375 w 3645"/>
              <a:gd name="T65" fmla="*/ 95 h 195"/>
              <a:gd name="T66" fmla="*/ 3429 w 3645"/>
              <a:gd name="T67" fmla="*/ 116 h 195"/>
              <a:gd name="T68" fmla="*/ 3471 w 3645"/>
              <a:gd name="T69" fmla="*/ 154 h 195"/>
              <a:gd name="T70" fmla="*/ 3541 w 3645"/>
              <a:gd name="T71" fmla="*/ 134 h 195"/>
              <a:gd name="T72" fmla="*/ 3601 w 3645"/>
              <a:gd name="T73" fmla="*/ 153 h 195"/>
              <a:gd name="T74" fmla="*/ 3549 w 3645"/>
              <a:gd name="T75" fmla="*/ 180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645" h="195">
                <a:moveTo>
                  <a:pt x="3549" y="180"/>
                </a:moveTo>
                <a:cubicBezTo>
                  <a:pt x="3550" y="185"/>
                  <a:pt x="3551" y="189"/>
                  <a:pt x="3552" y="195"/>
                </a:cubicBezTo>
                <a:cubicBezTo>
                  <a:pt x="3483" y="189"/>
                  <a:pt x="3416" y="183"/>
                  <a:pt x="3348" y="178"/>
                </a:cubicBezTo>
                <a:cubicBezTo>
                  <a:pt x="3338" y="177"/>
                  <a:pt x="3326" y="183"/>
                  <a:pt x="3315" y="183"/>
                </a:cubicBezTo>
                <a:cubicBezTo>
                  <a:pt x="3290" y="183"/>
                  <a:pt x="3264" y="183"/>
                  <a:pt x="3238" y="181"/>
                </a:cubicBezTo>
                <a:cubicBezTo>
                  <a:pt x="3221" y="180"/>
                  <a:pt x="3204" y="174"/>
                  <a:pt x="3187" y="173"/>
                </a:cubicBezTo>
                <a:cubicBezTo>
                  <a:pt x="3107" y="167"/>
                  <a:pt x="3027" y="163"/>
                  <a:pt x="2948" y="157"/>
                </a:cubicBezTo>
                <a:cubicBezTo>
                  <a:pt x="2925" y="155"/>
                  <a:pt x="2902" y="150"/>
                  <a:pt x="2880" y="146"/>
                </a:cubicBezTo>
                <a:cubicBezTo>
                  <a:pt x="2874" y="145"/>
                  <a:pt x="2868" y="143"/>
                  <a:pt x="2862" y="143"/>
                </a:cubicBezTo>
                <a:cubicBezTo>
                  <a:pt x="2734" y="138"/>
                  <a:pt x="2605" y="134"/>
                  <a:pt x="2477" y="129"/>
                </a:cubicBezTo>
                <a:cubicBezTo>
                  <a:pt x="2440" y="127"/>
                  <a:pt x="2402" y="122"/>
                  <a:pt x="2365" y="121"/>
                </a:cubicBezTo>
                <a:cubicBezTo>
                  <a:pt x="2302" y="119"/>
                  <a:pt x="2238" y="117"/>
                  <a:pt x="2176" y="119"/>
                </a:cubicBezTo>
                <a:cubicBezTo>
                  <a:pt x="2048" y="124"/>
                  <a:pt x="1921" y="131"/>
                  <a:pt x="1794" y="137"/>
                </a:cubicBezTo>
                <a:cubicBezTo>
                  <a:pt x="1786" y="137"/>
                  <a:pt x="1777" y="140"/>
                  <a:pt x="1769" y="141"/>
                </a:cubicBezTo>
                <a:cubicBezTo>
                  <a:pt x="1759" y="141"/>
                  <a:pt x="1749" y="140"/>
                  <a:pt x="1739" y="139"/>
                </a:cubicBezTo>
                <a:cubicBezTo>
                  <a:pt x="1735" y="139"/>
                  <a:pt x="1731" y="136"/>
                  <a:pt x="1727" y="136"/>
                </a:cubicBezTo>
                <a:cubicBezTo>
                  <a:pt x="1681" y="137"/>
                  <a:pt x="1636" y="138"/>
                  <a:pt x="1590" y="140"/>
                </a:cubicBezTo>
                <a:cubicBezTo>
                  <a:pt x="1582" y="140"/>
                  <a:pt x="1575" y="142"/>
                  <a:pt x="1568" y="144"/>
                </a:cubicBezTo>
                <a:cubicBezTo>
                  <a:pt x="1553" y="148"/>
                  <a:pt x="1539" y="146"/>
                  <a:pt x="1523" y="142"/>
                </a:cubicBezTo>
                <a:cubicBezTo>
                  <a:pt x="1491" y="135"/>
                  <a:pt x="1459" y="125"/>
                  <a:pt x="1425" y="134"/>
                </a:cubicBezTo>
                <a:cubicBezTo>
                  <a:pt x="1414" y="137"/>
                  <a:pt x="1401" y="138"/>
                  <a:pt x="1390" y="136"/>
                </a:cubicBezTo>
                <a:cubicBezTo>
                  <a:pt x="1368" y="133"/>
                  <a:pt x="1348" y="133"/>
                  <a:pt x="1330" y="150"/>
                </a:cubicBezTo>
                <a:cubicBezTo>
                  <a:pt x="1328" y="152"/>
                  <a:pt x="1323" y="153"/>
                  <a:pt x="1319" y="153"/>
                </a:cubicBezTo>
                <a:cubicBezTo>
                  <a:pt x="1265" y="152"/>
                  <a:pt x="1211" y="153"/>
                  <a:pt x="1158" y="150"/>
                </a:cubicBezTo>
                <a:cubicBezTo>
                  <a:pt x="1134" y="149"/>
                  <a:pt x="1111" y="137"/>
                  <a:pt x="1088" y="138"/>
                </a:cubicBezTo>
                <a:cubicBezTo>
                  <a:pt x="1058" y="139"/>
                  <a:pt x="1027" y="149"/>
                  <a:pt x="996" y="152"/>
                </a:cubicBezTo>
                <a:cubicBezTo>
                  <a:pt x="960" y="156"/>
                  <a:pt x="924" y="158"/>
                  <a:pt x="887" y="159"/>
                </a:cubicBezTo>
                <a:cubicBezTo>
                  <a:pt x="788" y="163"/>
                  <a:pt x="690" y="171"/>
                  <a:pt x="591" y="167"/>
                </a:cubicBezTo>
                <a:cubicBezTo>
                  <a:pt x="492" y="163"/>
                  <a:pt x="396" y="176"/>
                  <a:pt x="298" y="182"/>
                </a:cubicBezTo>
                <a:cubicBezTo>
                  <a:pt x="222" y="187"/>
                  <a:pt x="146" y="185"/>
                  <a:pt x="72" y="168"/>
                </a:cubicBezTo>
                <a:cubicBezTo>
                  <a:pt x="61" y="166"/>
                  <a:pt x="51" y="166"/>
                  <a:pt x="40" y="165"/>
                </a:cubicBezTo>
                <a:cubicBezTo>
                  <a:pt x="18" y="163"/>
                  <a:pt x="6" y="153"/>
                  <a:pt x="0" y="124"/>
                </a:cubicBezTo>
                <a:cubicBezTo>
                  <a:pt x="18" y="151"/>
                  <a:pt x="32" y="135"/>
                  <a:pt x="48" y="128"/>
                </a:cubicBezTo>
                <a:cubicBezTo>
                  <a:pt x="69" y="119"/>
                  <a:pt x="91" y="110"/>
                  <a:pt x="112" y="100"/>
                </a:cubicBezTo>
                <a:cubicBezTo>
                  <a:pt x="118" y="97"/>
                  <a:pt x="123" y="87"/>
                  <a:pt x="124" y="80"/>
                </a:cubicBezTo>
                <a:cubicBezTo>
                  <a:pt x="126" y="67"/>
                  <a:pt x="131" y="62"/>
                  <a:pt x="144" y="61"/>
                </a:cubicBezTo>
                <a:cubicBezTo>
                  <a:pt x="186" y="57"/>
                  <a:pt x="227" y="60"/>
                  <a:pt x="268" y="72"/>
                </a:cubicBezTo>
                <a:cubicBezTo>
                  <a:pt x="286" y="77"/>
                  <a:pt x="306" y="80"/>
                  <a:pt x="325" y="84"/>
                </a:cubicBezTo>
                <a:cubicBezTo>
                  <a:pt x="326" y="82"/>
                  <a:pt x="327" y="80"/>
                  <a:pt x="327" y="79"/>
                </a:cubicBezTo>
                <a:cubicBezTo>
                  <a:pt x="325" y="73"/>
                  <a:pt x="322" y="67"/>
                  <a:pt x="321" y="64"/>
                </a:cubicBezTo>
                <a:cubicBezTo>
                  <a:pt x="380" y="39"/>
                  <a:pt x="442" y="41"/>
                  <a:pt x="505" y="42"/>
                </a:cubicBezTo>
                <a:cubicBezTo>
                  <a:pt x="561" y="42"/>
                  <a:pt x="616" y="41"/>
                  <a:pt x="671" y="42"/>
                </a:cubicBezTo>
                <a:cubicBezTo>
                  <a:pt x="682" y="42"/>
                  <a:pt x="692" y="48"/>
                  <a:pt x="703" y="49"/>
                </a:cubicBezTo>
                <a:cubicBezTo>
                  <a:pt x="712" y="49"/>
                  <a:pt x="722" y="47"/>
                  <a:pt x="732" y="45"/>
                </a:cubicBezTo>
                <a:cubicBezTo>
                  <a:pt x="737" y="44"/>
                  <a:pt x="745" y="38"/>
                  <a:pt x="747" y="40"/>
                </a:cubicBezTo>
                <a:cubicBezTo>
                  <a:pt x="768" y="56"/>
                  <a:pt x="791" y="49"/>
                  <a:pt x="813" y="48"/>
                </a:cubicBezTo>
                <a:cubicBezTo>
                  <a:pt x="888" y="47"/>
                  <a:pt x="963" y="46"/>
                  <a:pt x="1037" y="34"/>
                </a:cubicBezTo>
                <a:cubicBezTo>
                  <a:pt x="1076" y="27"/>
                  <a:pt x="1117" y="34"/>
                  <a:pt x="1157" y="33"/>
                </a:cubicBezTo>
                <a:cubicBezTo>
                  <a:pt x="1202" y="32"/>
                  <a:pt x="1248" y="29"/>
                  <a:pt x="1294" y="26"/>
                </a:cubicBezTo>
                <a:cubicBezTo>
                  <a:pt x="1295" y="26"/>
                  <a:pt x="1295" y="26"/>
                  <a:pt x="1296" y="26"/>
                </a:cubicBezTo>
                <a:cubicBezTo>
                  <a:pt x="1369" y="25"/>
                  <a:pt x="1441" y="23"/>
                  <a:pt x="1514" y="22"/>
                </a:cubicBezTo>
                <a:cubicBezTo>
                  <a:pt x="1559" y="21"/>
                  <a:pt x="1605" y="22"/>
                  <a:pt x="1651" y="22"/>
                </a:cubicBezTo>
                <a:cubicBezTo>
                  <a:pt x="1654" y="22"/>
                  <a:pt x="1659" y="22"/>
                  <a:pt x="1661" y="20"/>
                </a:cubicBezTo>
                <a:cubicBezTo>
                  <a:pt x="1687" y="0"/>
                  <a:pt x="1719" y="14"/>
                  <a:pt x="1747" y="10"/>
                </a:cubicBezTo>
                <a:cubicBezTo>
                  <a:pt x="1783" y="6"/>
                  <a:pt x="1820" y="12"/>
                  <a:pt x="1857" y="15"/>
                </a:cubicBezTo>
                <a:cubicBezTo>
                  <a:pt x="1882" y="16"/>
                  <a:pt x="1907" y="21"/>
                  <a:pt x="1931" y="7"/>
                </a:cubicBezTo>
                <a:cubicBezTo>
                  <a:pt x="1933" y="6"/>
                  <a:pt x="1936" y="5"/>
                  <a:pt x="1938" y="5"/>
                </a:cubicBezTo>
                <a:cubicBezTo>
                  <a:pt x="2055" y="4"/>
                  <a:pt x="2171" y="1"/>
                  <a:pt x="2287" y="1"/>
                </a:cubicBezTo>
                <a:cubicBezTo>
                  <a:pt x="2354" y="1"/>
                  <a:pt x="2420" y="7"/>
                  <a:pt x="2486" y="8"/>
                </a:cubicBezTo>
                <a:cubicBezTo>
                  <a:pt x="2548" y="9"/>
                  <a:pt x="2610" y="6"/>
                  <a:pt x="2671" y="9"/>
                </a:cubicBezTo>
                <a:cubicBezTo>
                  <a:pt x="2796" y="15"/>
                  <a:pt x="2921" y="28"/>
                  <a:pt x="3046" y="44"/>
                </a:cubicBezTo>
                <a:cubicBezTo>
                  <a:pt x="3079" y="48"/>
                  <a:pt x="3113" y="46"/>
                  <a:pt x="3146" y="46"/>
                </a:cubicBezTo>
                <a:cubicBezTo>
                  <a:pt x="3154" y="45"/>
                  <a:pt x="3163" y="40"/>
                  <a:pt x="3175" y="36"/>
                </a:cubicBezTo>
                <a:cubicBezTo>
                  <a:pt x="3185" y="63"/>
                  <a:pt x="3211" y="56"/>
                  <a:pt x="3234" y="62"/>
                </a:cubicBezTo>
                <a:cubicBezTo>
                  <a:pt x="3270" y="70"/>
                  <a:pt x="3304" y="83"/>
                  <a:pt x="3339" y="93"/>
                </a:cubicBezTo>
                <a:cubicBezTo>
                  <a:pt x="3350" y="96"/>
                  <a:pt x="3363" y="94"/>
                  <a:pt x="3375" y="95"/>
                </a:cubicBezTo>
                <a:cubicBezTo>
                  <a:pt x="3383" y="95"/>
                  <a:pt x="3397" y="94"/>
                  <a:pt x="3398" y="97"/>
                </a:cubicBezTo>
                <a:cubicBezTo>
                  <a:pt x="3404" y="113"/>
                  <a:pt x="3416" y="113"/>
                  <a:pt x="3429" y="116"/>
                </a:cubicBezTo>
                <a:cubicBezTo>
                  <a:pt x="3438" y="117"/>
                  <a:pt x="3446" y="126"/>
                  <a:pt x="3453" y="133"/>
                </a:cubicBezTo>
                <a:cubicBezTo>
                  <a:pt x="3460" y="139"/>
                  <a:pt x="3464" y="148"/>
                  <a:pt x="3471" y="154"/>
                </a:cubicBezTo>
                <a:cubicBezTo>
                  <a:pt x="3475" y="158"/>
                  <a:pt x="3484" y="163"/>
                  <a:pt x="3488" y="161"/>
                </a:cubicBezTo>
                <a:cubicBezTo>
                  <a:pt x="3506" y="153"/>
                  <a:pt x="3524" y="144"/>
                  <a:pt x="3541" y="134"/>
                </a:cubicBezTo>
                <a:cubicBezTo>
                  <a:pt x="3564" y="121"/>
                  <a:pt x="3587" y="127"/>
                  <a:pt x="3599" y="150"/>
                </a:cubicBezTo>
                <a:cubicBezTo>
                  <a:pt x="3599" y="151"/>
                  <a:pt x="3600" y="152"/>
                  <a:pt x="3601" y="153"/>
                </a:cubicBezTo>
                <a:cubicBezTo>
                  <a:pt x="3616" y="162"/>
                  <a:pt x="3631" y="171"/>
                  <a:pt x="3645" y="180"/>
                </a:cubicBezTo>
                <a:cubicBezTo>
                  <a:pt x="3631" y="193"/>
                  <a:pt x="3626" y="193"/>
                  <a:pt x="3549" y="18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44" name="Flying impression design ——飞印象设计是一家专业的广告设计制作工作室，专注于平面、OFFICE、摄影等业务，工作室成立于2016年，拥有高水平的设计团队，已经立足于市场，今后将输出更多精致作品。" descr="C:\Users\user\Desktop\BIO\da572fddc28943cd63e433f3f33406d4.jpgda572fddc28943cd63e433f3f33406d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clrChange>
              <a:clrFrom>
                <a:srgbClr val="B9C9AE">
                  <a:alpha val="100000"/>
                </a:srgbClr>
              </a:clrFrom>
              <a:clrTo>
                <a:srgbClr val="B9C9AE">
                  <a:alpha val="100000"/>
                  <a:alpha val="0"/>
                </a:srgbClr>
              </a:clrTo>
            </a:clrChange>
            <a:lum bright="-18000"/>
          </a:blip>
          <a:srcRect l="29600" r="29600"/>
          <a:stretch>
            <a:fillRect/>
          </a:stretch>
        </p:blipFill>
        <p:spPr>
          <a:xfrm>
            <a:off x="874713" y="357585"/>
            <a:ext cx="1514179" cy="1584382"/>
          </a:xfrm>
          <a:solidFill>
            <a:schemeClr val="tx1"/>
          </a:solidFill>
          <a:ln w="63500">
            <a:noFill/>
          </a:ln>
        </p:spPr>
      </p:pic>
      <p:sp>
        <p:nvSpPr>
          <p:cNvPr id="3" name="Text Box 2"/>
          <p:cNvSpPr txBox="1"/>
          <p:nvPr/>
        </p:nvSpPr>
        <p:spPr>
          <a:xfrm>
            <a:off x="1628140" y="2473960"/>
            <a:ext cx="390017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1628140" y="3291205"/>
            <a:ext cx="390017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1628140" y="4108450"/>
            <a:ext cx="390017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About Data set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1628140" y="4925695"/>
            <a:ext cx="390017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7157720" y="2372995"/>
            <a:ext cx="975995" cy="610870"/>
          </a:xfrm>
          <a:prstGeom prst="ellipse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.6</a:t>
            </a:r>
            <a:endParaRPr lang="zh-CN" altLang="en-US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628140" y="5742940"/>
            <a:ext cx="390017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</a:p>
          <a:p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19735" y="5742940"/>
            <a:ext cx="975995" cy="610870"/>
          </a:xfrm>
          <a:prstGeom prst="ellipse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.5</a:t>
            </a:r>
            <a:endParaRPr lang="zh-CN" altLang="en-US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8291830" y="2473960"/>
            <a:ext cx="390017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Key Takeaways</a:t>
            </a:r>
          </a:p>
          <a:p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7157720" y="3190240"/>
            <a:ext cx="975995" cy="610870"/>
          </a:xfrm>
          <a:prstGeom prst="ellipse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ea"/>
                <a:sym typeface="+mn-lt"/>
              </a:rPr>
              <a:t>.7</a:t>
            </a:r>
            <a:endParaRPr lang="zh-CN" altLang="en-US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8291830" y="3190240"/>
            <a:ext cx="3900170" cy="5099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Recommendations</a:t>
            </a:r>
          </a:p>
          <a:p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crush"/>
      </p:transition>
    </mc:Choice>
    <mc:Fallback xmlns="">
      <p:transition spd="slow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33070" y="91440"/>
            <a:ext cx="10515600" cy="737870"/>
          </a:xfrm>
        </p:spPr>
        <p:txBody>
          <a:bodyPr/>
          <a:lstStyle/>
          <a:p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pic>
        <p:nvPicPr>
          <p:cNvPr id="7" name="Content Placeholder 6" descr="b139aff894bf56b102d27776667f5ad9"/>
          <p:cNvPicPr>
            <a:picLocks noGrp="1" noChangeAspect="1"/>
          </p:cNvPicPr>
          <p:nvPr>
            <p:ph idx="1"/>
          </p:nvPr>
        </p:nvPicPr>
        <p:blipFill>
          <a:blip r:embed="rId2">
            <a:lum bright="-6000"/>
          </a:blip>
          <a:stretch>
            <a:fillRect/>
          </a:stretch>
        </p:blipFill>
        <p:spPr>
          <a:xfrm>
            <a:off x="6296025" y="635"/>
            <a:ext cx="5896610" cy="685800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0" y="718820"/>
            <a:ext cx="6287770" cy="6138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9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Climate change is one of the most pressing global challenges of our time, with carbon dioxide (CO2) emissions being a primary contributor.</a:t>
            </a:r>
          </a:p>
          <a:p>
            <a:pPr marL="285750" indent="-285750">
              <a:lnSpc>
                <a:spcPct val="190000"/>
              </a:lnSpc>
              <a:buFont typeface="Arial" panose="020B0604020202020204" pitchFamily="34" charset="0"/>
              <a:buChar char="•"/>
            </a:pP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8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While global discussions often focus on major industrialized nations, understanding the emission profiles of developing regions is crucial for a complete picture and for formulating equitable climate policies.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prestige"/>
      </p:transition>
    </mc:Choice>
    <mc:Fallback xmlns="">
      <p:transition spd="slow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8585" y="91440"/>
            <a:ext cx="10840085" cy="737870"/>
          </a:xfrm>
        </p:spPr>
        <p:txBody>
          <a:bodyPr/>
          <a:lstStyle/>
          <a:p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0" y="718820"/>
            <a:ext cx="6511925" cy="6138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Africa stands at a critical juncture, balancing urgent socio-economic development with global environmental responsibilities.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However, this development is often coupled with an increasing demand for energy, frequently met by fossil fuels, leading to a rise in CO2 emissions.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Policymakers, researchers, and international bodies lack clear, data-driven insights into the specific dynamics of Africa's carbon footprint.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Hence, this project focuses on analyzing CO2 emissions across the diverse nations of Africa from the year 2000 to 2020, providing data-driven insights into the specific dynamics of Africa's carbon footprint. </a:t>
            </a: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 descr="f884544452ddca4dd79e45c89b5b501b"/>
          <p:cNvPicPr>
            <a:picLocks noGrp="1" noChangeAspect="1"/>
          </p:cNvPicPr>
          <p:nvPr>
            <p:ph idx="1"/>
          </p:nvPr>
        </p:nvPicPr>
        <p:blipFill>
          <a:blip r:embed="rId2">
            <a:lum bright="-12000"/>
          </a:blip>
          <a:stretch>
            <a:fillRect/>
          </a:stretch>
        </p:blipFill>
        <p:spPr>
          <a:xfrm>
            <a:off x="6512560" y="0"/>
            <a:ext cx="568007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prestige"/>
      </p:transition>
    </mc:Choice>
    <mc:Fallback xmlns="">
      <p:transition spd="slow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8585" y="91440"/>
            <a:ext cx="10840085" cy="737870"/>
          </a:xfrm>
        </p:spPr>
        <p:txBody>
          <a:bodyPr/>
          <a:lstStyle/>
          <a:p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About the Dataset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0" y="718820"/>
            <a:ext cx="6511925" cy="6138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The provided dataset offers a rich, granular view, capturing not just total emissions but also breaking them down by source (Through electricity generation, transportation, manufacturing), alongside key socioeconomic indicators like GDP per capita and population.</a:t>
            </a: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 dataset also contains: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All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54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countries of Africa.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5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regions of Africa</a:t>
            </a: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 timeframe of the data 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2000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and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2020.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Content Placeholder 9" descr="8622c2d1dd08cc4495569da41b01295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11925" y="0"/>
            <a:ext cx="5680075" cy="68573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prestige"/>
      </p:transition>
    </mc:Choice>
    <mc:Fallback xmlns="">
      <p:transition spd="slow" advTm="3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8585" y="91440"/>
            <a:ext cx="10840085" cy="737870"/>
          </a:xfrm>
        </p:spPr>
        <p:txBody>
          <a:bodyPr/>
          <a:lstStyle/>
          <a:p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0" y="718820"/>
            <a:ext cx="6511925" cy="61385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  What will be analyzed: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Regional Breakdown of Africa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Top 10: Population &amp; Land Area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Economic Leaders: GDP per Capita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Total CO2 Emissions Overview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Key Contributors to Emissions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Deep Dive: Top Emitting Countries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Sectoral Analysis of Emissions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Key Correlations</a:t>
            </a:r>
          </a:p>
        </p:txBody>
      </p:sp>
      <p:pic>
        <p:nvPicPr>
          <p:cNvPr id="12" name="Content Placeholder 11" descr="2a366dc74dc1dc754cdae9aab4ac6b7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9265" y="635"/>
            <a:ext cx="6642100" cy="68567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">
        <p15:prstTrans prst="prestige"/>
      </p:transition>
    </mc:Choice>
    <mc:Fallback xmlns="">
      <p:transition spd="slow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" y="74930"/>
            <a:ext cx="11353165" cy="96520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</a:p>
        </p:txBody>
      </p:sp>
      <p:graphicFrame>
        <p:nvGraphicFramePr>
          <p:cNvPr id="4" name="Table 3"/>
          <p:cNvGraphicFramePr/>
          <p:nvPr>
            <p:custDataLst>
              <p:tags r:id="rId1"/>
            </p:custDataLst>
          </p:nvPr>
        </p:nvGraphicFramePr>
        <p:xfrm>
          <a:off x="5078730" y="1316355"/>
          <a:ext cx="6969125" cy="4611370"/>
        </p:xfrm>
        <a:graphic>
          <a:graphicData uri="http://schemas.openxmlformats.org/drawingml/2006/table">
            <a:tbl>
              <a:tblPr firstRow="1" lastRow="1" bandRow="1">
                <a:tableStyleId>{3B4B98B0-60AC-42C2-AFA5-B58CD77FA1E5}</a:tableStyleId>
              </a:tblPr>
              <a:tblGrid>
                <a:gridCol w="304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55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645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Sub_Region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Number_of_country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71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4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Eastern Africa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 b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198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Western Africa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71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Middle Africa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135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Northern Africa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71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Southern Africa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1350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</a:t>
                      </a:r>
                    </a:p>
                  </a:txBody>
                  <a:tcPr marL="7141" marR="7141" marT="71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40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</a:t>
                      </a:r>
                    </a:p>
                  </a:txBody>
                  <a:tcPr marL="7141" marR="7141" marT="7141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 Box 5"/>
          <p:cNvSpPr txBox="1"/>
          <p:nvPr/>
        </p:nvSpPr>
        <p:spPr>
          <a:xfrm>
            <a:off x="635" y="1316990"/>
            <a:ext cx="4627880" cy="51269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en-US" sz="2000"/>
              <a:t> </a:t>
            </a:r>
            <a:r>
              <a:rPr lang="en-US" altLang="en-US" sz="2000" b="1">
                <a:latin typeface="Arial" panose="020B0604020202020204" pitchFamily="34" charset="0"/>
                <a:cs typeface="Arial" panose="020B0604020202020204" pitchFamily="34" charset="0"/>
              </a:rPr>
              <a:t>Regional Breakdown</a:t>
            </a:r>
            <a:endParaRPr lang="en-US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en-US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Africa is divided into </a:t>
            </a:r>
            <a:r>
              <a:rPr lang="en-US" altLang="en-US" sz="2000" b="1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en-US" sz="2000">
                <a:latin typeface="Arial" panose="020B0604020202020204" pitchFamily="34" charset="0"/>
                <a:cs typeface="Arial" panose="020B0604020202020204" pitchFamily="34" charset="0"/>
              </a:rPr>
              <a:t> sub-regions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Eastern Africa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has the highest number of countries while 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Southern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Africa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has the lowest.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385" y="66675"/>
            <a:ext cx="10813415" cy="874395"/>
          </a:xfrm>
        </p:spPr>
        <p:txBody>
          <a:bodyPr/>
          <a:lstStyle/>
          <a:p>
            <a:pPr algn="ctr"/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Top countries by Population and Area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42875" y="1075055"/>
          <a:ext cx="6616700" cy="5783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 Box 4"/>
          <p:cNvSpPr txBox="1"/>
          <p:nvPr/>
        </p:nvSpPr>
        <p:spPr>
          <a:xfrm>
            <a:off x="6759575" y="940435"/>
            <a:ext cx="5432425" cy="5918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/>
          </a:p>
        </p:txBody>
      </p:sp>
      <p:graphicFrame>
        <p:nvGraphicFramePr>
          <p:cNvPr id="6" name="Chart 5"/>
          <p:cNvGraphicFramePr/>
          <p:nvPr/>
        </p:nvGraphicFramePr>
        <p:xfrm>
          <a:off x="6760210" y="1212215"/>
          <a:ext cx="5431790" cy="5645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bg1"/>
            </a:gs>
            <a:gs pos="40000">
              <a:schemeClr val="bg2"/>
            </a:gs>
            <a:gs pos="10000">
              <a:schemeClr val="bg1">
                <a:lumMod val="95000"/>
              </a:schemeClr>
            </a:gs>
            <a:gs pos="100000">
              <a:schemeClr val="bg2">
                <a:lumMod val="9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1125"/>
            <a:ext cx="10515600" cy="68707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4000">
                <a:latin typeface="Arial" panose="020B0604020202020204" pitchFamily="34" charset="0"/>
                <a:cs typeface="Arial" panose="020B0604020202020204" pitchFamily="34" charset="0"/>
              </a:rPr>
              <a:t>Economic Leaders (GDP per Capita)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209550" y="977900"/>
          <a:ext cx="5887085" cy="5725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/>
        </p:nvGraphicFramePr>
        <p:xfrm>
          <a:off x="6464300" y="977900"/>
          <a:ext cx="5728335" cy="5725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548*363"/>
  <p:tag name="TABLE_ENDDRAG_RECT" val="399*103*548*36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55*463"/>
  <p:tag name="TABLE_ENDDRAG_RECT" val="92*70*855*46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419*445"/>
  <p:tag name="TABLE_ENDDRAG_RECT" val="540*77*419*44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953</Words>
  <Application>Microsoft Office PowerPoint</Application>
  <PresentationFormat>Widescreen</PresentationFormat>
  <Paragraphs>178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等线</vt:lpstr>
      <vt:lpstr>等线 Light</vt:lpstr>
      <vt:lpstr>Microsoft YaHei</vt:lpstr>
      <vt:lpstr>Aptos</vt:lpstr>
      <vt:lpstr>Arial</vt:lpstr>
      <vt:lpstr>Arial Black</vt:lpstr>
      <vt:lpstr>Wingdings</vt:lpstr>
      <vt:lpstr>Office Theme</vt:lpstr>
      <vt:lpstr>PowerPoint Presentation</vt:lpstr>
      <vt:lpstr>PowerPoint Presentation</vt:lpstr>
      <vt:lpstr>Introduction</vt:lpstr>
      <vt:lpstr>Problem Statement</vt:lpstr>
      <vt:lpstr>About the Dataset</vt:lpstr>
      <vt:lpstr>Objectives</vt:lpstr>
      <vt:lpstr>Insights</vt:lpstr>
      <vt:lpstr>Top countries by Population and Area</vt:lpstr>
      <vt:lpstr> Economic Leaders (GDP per Capita)</vt:lpstr>
      <vt:lpstr>Total CO2 Emissions Overview</vt:lpstr>
      <vt:lpstr>Main Sources of Emissions</vt:lpstr>
      <vt:lpstr>Key Sectors &amp; Their Top Emitter</vt:lpstr>
      <vt:lpstr>PowerPoint Presentation</vt:lpstr>
      <vt:lpstr>PowerPoint Presentation</vt:lpstr>
      <vt:lpstr>Correlation Insights</vt:lpstr>
      <vt:lpstr> Key Takeaways &amp; Conclusion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飞</dc:creator>
  <cp:lastModifiedBy>olabodeolalekan500@hotmail.com</cp:lastModifiedBy>
  <cp:revision>28</cp:revision>
  <dcterms:created xsi:type="dcterms:W3CDTF">2019-04-11T05:08:00Z</dcterms:created>
  <dcterms:modified xsi:type="dcterms:W3CDTF">2025-09-15T07:45:34Z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1033-12.2.0.21546</vt:lpwstr>
  </property>
  <property fmtid="{D5CDD505-2E9C-101B-9397-08002B2CF9AE}" pid="3" name="ICV">
    <vt:lpwstr>E83FBEAB0FD44B3D9F36655904A284D3_11</vt:lpwstr>
  </property>
</Properties>
</file>

<file path=docProps/thumbnail.jpeg>
</file>